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25" r:id="rId5"/>
    <p:sldId id="326" r:id="rId6"/>
    <p:sldId id="343" r:id="rId7"/>
    <p:sldId id="327" r:id="rId8"/>
    <p:sldId id="340" r:id="rId9"/>
    <p:sldId id="341" r:id="rId10"/>
    <p:sldId id="342" r:id="rId11"/>
    <p:sldId id="344" r:id="rId12"/>
    <p:sldId id="345" r:id="rId13"/>
    <p:sldId id="346" r:id="rId14"/>
    <p:sldId id="347" r:id="rId15"/>
    <p:sldId id="348" r:id="rId16"/>
    <p:sldId id="350" r:id="rId17"/>
    <p:sldId id="349" r:id="rId18"/>
    <p:sldId id="352" r:id="rId19"/>
    <p:sldId id="351" r:id="rId20"/>
    <p:sldId id="353" r:id="rId21"/>
    <p:sldId id="355" r:id="rId22"/>
    <p:sldId id="356" r:id="rId23"/>
    <p:sldId id="365" r:id="rId24"/>
    <p:sldId id="358" r:id="rId25"/>
    <p:sldId id="357" r:id="rId26"/>
    <p:sldId id="359" r:id="rId27"/>
    <p:sldId id="360" r:id="rId28"/>
    <p:sldId id="368" r:id="rId29"/>
    <p:sldId id="369" r:id="rId30"/>
    <p:sldId id="366" r:id="rId31"/>
    <p:sldId id="367" r:id="rId32"/>
    <p:sldId id="338" r:id="rId33"/>
    <p:sldId id="364" r:id="rId34"/>
    <p:sldId id="339" r:id="rId35"/>
    <p:sldId id="37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ABEB5-C947-935B-975A-CFB70412438F}" v="51" dt="2024-05-24T11:36:48.031"/>
    <p1510:client id="{5DA3383C-D808-AAB7-5C7F-736182A53CCB}" v="28" dt="2024-05-24T12:51:08.203"/>
    <p1510:client id="{749071EB-C02C-C545-AA07-B8271ACF7901}" v="1014" dt="2024-05-24T12:46:23.134"/>
    <p1510:client id="{9BC8F139-3A20-E297-1981-B39972BD6ACE}" v="143" dt="2024-05-24T14:11:52.985"/>
    <p1510:client id="{B39094F4-5D83-3D1B-4934-D203591A083C}" v="242" dt="2024-05-24T14:53:37.003"/>
    <p1510:client id="{C112EAFD-F4D9-40C5-7941-5E1D373BCE4A}" v="1014" dt="2024-05-24T17:46:38.622"/>
    <p1510:client id="{D3633B57-4FFB-90C7-B177-4B19DFEBB1A8}" v="406" dt="2024-05-24T18:23:27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816"/>
        <p:guide orient="horz" pos="38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scaler.com/blogs/security-research/covidlock-android-ransomware-walkthrough-and-unlocking-routine" TargetMode="External"/><Relationship Id="rId2" Type="http://schemas.openxmlformats.org/officeDocument/2006/relationships/hyperlink" Target="https://www.techrepublic.com/article/covidlock-ransomware-exploits-coronavirus-with-malicious-android-app/" TargetMode="External"/><Relationship Id="rId1" Type="http://schemas.openxmlformats.org/officeDocument/2006/relationships/hyperlink" Target="https://www.domaintools.com/resources/blog/covidlock-mobile-coronavirus-tracking-app-coughs-up-ransomware/" TargetMode="External"/><Relationship Id="rId4" Type="http://schemas.openxmlformats.org/officeDocument/2006/relationships/hyperlink" Target="https://cyware.com/resources/research-and-analysis/covidlock-android-ransomware-spreading-amid-covid-19-epidemic-4a5b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scaler.com/blogs/security-research/covidlock-android-ransomware-walkthrough-and-unlocking-routine" TargetMode="External"/><Relationship Id="rId2" Type="http://schemas.openxmlformats.org/officeDocument/2006/relationships/hyperlink" Target="https://www.techrepublic.com/article/covidlock-ransomware-exploits-coronavirus-with-malicious-android-app/" TargetMode="External"/><Relationship Id="rId1" Type="http://schemas.openxmlformats.org/officeDocument/2006/relationships/hyperlink" Target="https://www.domaintools.com/resources/blog/covidlock-mobile-coronavirus-tracking-app-coughs-up-ransomware/" TargetMode="External"/><Relationship Id="rId4" Type="http://schemas.openxmlformats.org/officeDocument/2006/relationships/hyperlink" Target="https://cyware.com/resources/research-and-analysis/covidlock-android-ransomware-spreading-amid-covid-19-epidemic-4a5b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379C64-7E55-48B4-AD3A-029873C852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57E09D-5706-4A34-A45D-CC0895D50217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Daytona Condensed Light"/>
            </a:rPr>
            <a:t>Introduction</a:t>
          </a:r>
        </a:p>
      </dgm:t>
    </dgm:pt>
    <dgm:pt modelId="{882D28D8-AB12-44C9-B59C-8F0E77836150}" type="parTrans" cxnId="{63AEFCEF-1B08-4276-8542-052D1BFD3510}">
      <dgm:prSet/>
      <dgm:spPr/>
      <dgm:t>
        <a:bodyPr/>
        <a:lstStyle/>
        <a:p>
          <a:endParaRPr lang="en-US"/>
        </a:p>
      </dgm:t>
    </dgm:pt>
    <dgm:pt modelId="{A1CA32D9-C84F-46DB-B539-C42ED066D19B}" type="sibTrans" cxnId="{63AEFCEF-1B08-4276-8542-052D1BFD3510}">
      <dgm:prSet/>
      <dgm:spPr/>
      <dgm:t>
        <a:bodyPr/>
        <a:lstStyle/>
        <a:p>
          <a:endParaRPr lang="en-US"/>
        </a:p>
      </dgm:t>
    </dgm:pt>
    <dgm:pt modelId="{DA2B38BF-878E-4AC5-9E4E-C0F5E093576F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Daytona Condensed Light"/>
            </a:rPr>
            <a:t>Background</a:t>
          </a:r>
        </a:p>
      </dgm:t>
    </dgm:pt>
    <dgm:pt modelId="{E119E9A7-161C-4E37-890A-DE773818A6F4}" type="parTrans" cxnId="{903209BF-3B1F-4A2D-9692-CBDCD0A4EC58}">
      <dgm:prSet/>
      <dgm:spPr/>
      <dgm:t>
        <a:bodyPr/>
        <a:lstStyle/>
        <a:p>
          <a:endParaRPr lang="en-US"/>
        </a:p>
      </dgm:t>
    </dgm:pt>
    <dgm:pt modelId="{F3C39419-7DAB-41B0-B3BB-7F629128EA2D}" type="sibTrans" cxnId="{903209BF-3B1F-4A2D-9692-CBDCD0A4EC58}">
      <dgm:prSet/>
      <dgm:spPr/>
      <dgm:t>
        <a:bodyPr/>
        <a:lstStyle/>
        <a:p>
          <a:endParaRPr lang="en-US"/>
        </a:p>
      </dgm:t>
    </dgm:pt>
    <dgm:pt modelId="{33DA3B43-5E9D-4B25-BFAB-F343340E48E2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Daytona Condensed Light"/>
            </a:rPr>
            <a:t>How </a:t>
          </a:r>
          <a:r>
            <a:rPr lang="en-US" err="1">
              <a:solidFill>
                <a:schemeClr val="tx1"/>
              </a:solidFill>
              <a:latin typeface="Daytona Condensed Light"/>
            </a:rPr>
            <a:t>CovidLock</a:t>
          </a:r>
          <a:r>
            <a:rPr lang="en-US">
              <a:solidFill>
                <a:schemeClr val="tx1"/>
              </a:solidFill>
              <a:latin typeface="Daytona Condensed Light"/>
            </a:rPr>
            <a:t> Works</a:t>
          </a:r>
        </a:p>
      </dgm:t>
    </dgm:pt>
    <dgm:pt modelId="{757E0761-7939-4FD3-860C-50983294707C}" type="parTrans" cxnId="{61BCAAF8-7368-4FCE-A8F1-D6DB865B20CC}">
      <dgm:prSet/>
      <dgm:spPr/>
      <dgm:t>
        <a:bodyPr/>
        <a:lstStyle/>
        <a:p>
          <a:endParaRPr lang="en-US"/>
        </a:p>
      </dgm:t>
    </dgm:pt>
    <dgm:pt modelId="{69AE6BF0-5769-41EB-89C2-984EE14C8B0D}" type="sibTrans" cxnId="{61BCAAF8-7368-4FCE-A8F1-D6DB865B20CC}">
      <dgm:prSet/>
      <dgm:spPr/>
      <dgm:t>
        <a:bodyPr/>
        <a:lstStyle/>
        <a:p>
          <a:endParaRPr lang="en-US"/>
        </a:p>
      </dgm:t>
    </dgm:pt>
    <dgm:pt modelId="{206F5C31-1228-477A-AC0A-A454211ED305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Daytona Condensed Light"/>
            </a:rPr>
            <a:t>Technical Analysis</a:t>
          </a:r>
        </a:p>
      </dgm:t>
    </dgm:pt>
    <dgm:pt modelId="{63AA0ED1-BBC7-4474-A403-6EB23E149557}" type="parTrans" cxnId="{410DF414-547B-4854-9AB7-98A0D50A6D36}">
      <dgm:prSet/>
      <dgm:spPr/>
      <dgm:t>
        <a:bodyPr/>
        <a:lstStyle/>
        <a:p>
          <a:endParaRPr lang="en-US"/>
        </a:p>
      </dgm:t>
    </dgm:pt>
    <dgm:pt modelId="{C7F92CF6-CBE5-4C5E-BFF1-A40A7C3F7782}" type="sibTrans" cxnId="{410DF414-547B-4854-9AB7-98A0D50A6D36}">
      <dgm:prSet/>
      <dgm:spPr/>
      <dgm:t>
        <a:bodyPr/>
        <a:lstStyle/>
        <a:p>
          <a:endParaRPr lang="en-US"/>
        </a:p>
      </dgm:t>
    </dgm:pt>
    <dgm:pt modelId="{BDF40F39-0A3F-42B0-BCB6-7CABBF172176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Daytona Condensed Light"/>
            </a:rPr>
            <a:t>Prevention</a:t>
          </a:r>
        </a:p>
      </dgm:t>
    </dgm:pt>
    <dgm:pt modelId="{DE3686AD-12AC-426E-8F03-13A987D35D2D}" type="parTrans" cxnId="{2E2A64D2-C3CF-4285-8027-64A7FB117A04}">
      <dgm:prSet/>
      <dgm:spPr/>
      <dgm:t>
        <a:bodyPr/>
        <a:lstStyle/>
        <a:p>
          <a:endParaRPr lang="en-US"/>
        </a:p>
      </dgm:t>
    </dgm:pt>
    <dgm:pt modelId="{5855BEE8-7370-487D-AE8A-0C8808D3AB79}" type="sibTrans" cxnId="{2E2A64D2-C3CF-4285-8027-64A7FB117A04}">
      <dgm:prSet/>
      <dgm:spPr/>
      <dgm:t>
        <a:bodyPr/>
        <a:lstStyle/>
        <a:p>
          <a:endParaRPr lang="en-US"/>
        </a:p>
      </dgm:t>
    </dgm:pt>
    <dgm:pt modelId="{8073BC9D-F034-4A58-862D-BA6B7F86FE62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Daytona Condensed Light"/>
            </a:rPr>
            <a:t>Conclusion</a:t>
          </a:r>
        </a:p>
      </dgm:t>
    </dgm:pt>
    <dgm:pt modelId="{76A88737-6D13-476C-A47D-7192285FBEAD}" type="parTrans" cxnId="{1CA707CC-FE78-496C-BC3B-9C6392172334}">
      <dgm:prSet/>
      <dgm:spPr/>
      <dgm:t>
        <a:bodyPr/>
        <a:lstStyle/>
        <a:p>
          <a:endParaRPr lang="en-US"/>
        </a:p>
      </dgm:t>
    </dgm:pt>
    <dgm:pt modelId="{85CEEAF1-B155-42A8-AC3A-81F50EF2B64A}" type="sibTrans" cxnId="{1CA707CC-FE78-496C-BC3B-9C6392172334}">
      <dgm:prSet/>
      <dgm:spPr/>
      <dgm:t>
        <a:bodyPr/>
        <a:lstStyle/>
        <a:p>
          <a:endParaRPr lang="en-US"/>
        </a:p>
      </dgm:t>
    </dgm:pt>
    <dgm:pt modelId="{E6CF6E09-B335-41A3-BA41-A26AC52CAF94}">
      <dgm:prSet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Daytona Condensed Light"/>
              <a:cs typeface="Calibri"/>
            </a:rPr>
            <a:t>Limitation</a:t>
          </a:r>
        </a:p>
      </dgm:t>
    </dgm:pt>
    <dgm:pt modelId="{9E25BEE6-33B8-499F-B48E-393D2A961D5E}" type="parTrans" cxnId="{A5A671AF-D505-4D05-A4E2-AA10C03EF1B2}">
      <dgm:prSet/>
      <dgm:spPr/>
    </dgm:pt>
    <dgm:pt modelId="{4310BC18-9F9A-44E2-B249-929B72F0CC9F}" type="sibTrans" cxnId="{A5A671AF-D505-4D05-A4E2-AA10C03EF1B2}">
      <dgm:prSet/>
      <dgm:spPr/>
      <dgm:t>
        <a:bodyPr/>
        <a:lstStyle/>
        <a:p>
          <a:endParaRPr lang="en-US"/>
        </a:p>
      </dgm:t>
    </dgm:pt>
    <dgm:pt modelId="{F06DFBBA-2DC1-49C1-9369-C30514CC4297}" type="pres">
      <dgm:prSet presAssocID="{E4379C64-7E55-48B4-AD3A-029873C852B1}" presName="Name0" presStyleCnt="0">
        <dgm:presLayoutVars>
          <dgm:dir/>
          <dgm:resizeHandles val="exact"/>
        </dgm:presLayoutVars>
      </dgm:prSet>
      <dgm:spPr/>
    </dgm:pt>
    <dgm:pt modelId="{CEC7EB56-481B-4EB8-8319-A4C64A3A4205}" type="pres">
      <dgm:prSet presAssocID="{0C57E09D-5706-4A34-A45D-CC0895D50217}" presName="node" presStyleLbl="node1" presStyleIdx="0" presStyleCnt="7">
        <dgm:presLayoutVars>
          <dgm:bulletEnabled val="1"/>
        </dgm:presLayoutVars>
      </dgm:prSet>
      <dgm:spPr/>
    </dgm:pt>
    <dgm:pt modelId="{BAC5BD5B-5D54-4B02-A96F-E681988B9BA3}" type="pres">
      <dgm:prSet presAssocID="{A1CA32D9-C84F-46DB-B539-C42ED066D19B}" presName="sibTrans" presStyleLbl="sibTrans1D1" presStyleIdx="0" presStyleCnt="6"/>
      <dgm:spPr/>
    </dgm:pt>
    <dgm:pt modelId="{C17262F1-7CEB-4C5B-A0CB-CBFDA55D3090}" type="pres">
      <dgm:prSet presAssocID="{A1CA32D9-C84F-46DB-B539-C42ED066D19B}" presName="connectorText" presStyleLbl="sibTrans1D1" presStyleIdx="0" presStyleCnt="6"/>
      <dgm:spPr/>
    </dgm:pt>
    <dgm:pt modelId="{3FC738C4-6316-40D3-B108-6F1B770BA4A1}" type="pres">
      <dgm:prSet presAssocID="{DA2B38BF-878E-4AC5-9E4E-C0F5E093576F}" presName="node" presStyleLbl="node1" presStyleIdx="1" presStyleCnt="7">
        <dgm:presLayoutVars>
          <dgm:bulletEnabled val="1"/>
        </dgm:presLayoutVars>
      </dgm:prSet>
      <dgm:spPr/>
    </dgm:pt>
    <dgm:pt modelId="{16631A57-23A5-47DF-A028-96AB3DDE129F}" type="pres">
      <dgm:prSet presAssocID="{F3C39419-7DAB-41B0-B3BB-7F629128EA2D}" presName="sibTrans" presStyleLbl="sibTrans1D1" presStyleIdx="1" presStyleCnt="6"/>
      <dgm:spPr/>
    </dgm:pt>
    <dgm:pt modelId="{DDFEF933-8715-4DE8-809E-D30BB7A3BE09}" type="pres">
      <dgm:prSet presAssocID="{F3C39419-7DAB-41B0-B3BB-7F629128EA2D}" presName="connectorText" presStyleLbl="sibTrans1D1" presStyleIdx="1" presStyleCnt="6"/>
      <dgm:spPr/>
    </dgm:pt>
    <dgm:pt modelId="{859BB7BB-11B2-4471-B5E6-6092EEE674DB}" type="pres">
      <dgm:prSet presAssocID="{33DA3B43-5E9D-4B25-BFAB-F343340E48E2}" presName="node" presStyleLbl="node1" presStyleIdx="2" presStyleCnt="7">
        <dgm:presLayoutVars>
          <dgm:bulletEnabled val="1"/>
        </dgm:presLayoutVars>
      </dgm:prSet>
      <dgm:spPr/>
    </dgm:pt>
    <dgm:pt modelId="{17395439-BCCA-47D6-B099-9E90589AC85A}" type="pres">
      <dgm:prSet presAssocID="{69AE6BF0-5769-41EB-89C2-984EE14C8B0D}" presName="sibTrans" presStyleLbl="sibTrans1D1" presStyleIdx="2" presStyleCnt="6"/>
      <dgm:spPr/>
    </dgm:pt>
    <dgm:pt modelId="{F2862BB4-348F-4FDB-896D-A39C93E6044C}" type="pres">
      <dgm:prSet presAssocID="{69AE6BF0-5769-41EB-89C2-984EE14C8B0D}" presName="connectorText" presStyleLbl="sibTrans1D1" presStyleIdx="2" presStyleCnt="6"/>
      <dgm:spPr/>
    </dgm:pt>
    <dgm:pt modelId="{D3C48D16-B1C0-49DA-BC45-1F12E63DCF11}" type="pres">
      <dgm:prSet presAssocID="{206F5C31-1228-477A-AC0A-A454211ED305}" presName="node" presStyleLbl="node1" presStyleIdx="3" presStyleCnt="7">
        <dgm:presLayoutVars>
          <dgm:bulletEnabled val="1"/>
        </dgm:presLayoutVars>
      </dgm:prSet>
      <dgm:spPr/>
    </dgm:pt>
    <dgm:pt modelId="{3EABC1C2-CC86-43B5-A353-3EDA175D5AAE}" type="pres">
      <dgm:prSet presAssocID="{C7F92CF6-CBE5-4C5E-BFF1-A40A7C3F7782}" presName="sibTrans" presStyleLbl="sibTrans1D1" presStyleIdx="3" presStyleCnt="6"/>
      <dgm:spPr/>
    </dgm:pt>
    <dgm:pt modelId="{35959DCB-9B52-4C59-A71D-F5F838C2327D}" type="pres">
      <dgm:prSet presAssocID="{C7F92CF6-CBE5-4C5E-BFF1-A40A7C3F7782}" presName="connectorText" presStyleLbl="sibTrans1D1" presStyleIdx="3" presStyleCnt="6"/>
      <dgm:spPr/>
    </dgm:pt>
    <dgm:pt modelId="{1C13343B-A23C-4E80-BE3C-C9A64E6842CA}" type="pres">
      <dgm:prSet presAssocID="{BDF40F39-0A3F-42B0-BCB6-7CABBF172176}" presName="node" presStyleLbl="node1" presStyleIdx="4" presStyleCnt="7">
        <dgm:presLayoutVars>
          <dgm:bulletEnabled val="1"/>
        </dgm:presLayoutVars>
      </dgm:prSet>
      <dgm:spPr/>
    </dgm:pt>
    <dgm:pt modelId="{F79BFDAC-3F01-4941-90B2-B5EF32C71CF2}" type="pres">
      <dgm:prSet presAssocID="{5855BEE8-7370-487D-AE8A-0C8808D3AB79}" presName="sibTrans" presStyleLbl="sibTrans1D1" presStyleIdx="4" presStyleCnt="6"/>
      <dgm:spPr/>
    </dgm:pt>
    <dgm:pt modelId="{60BB9231-582D-49E7-B829-B50106D345E4}" type="pres">
      <dgm:prSet presAssocID="{5855BEE8-7370-487D-AE8A-0C8808D3AB79}" presName="connectorText" presStyleLbl="sibTrans1D1" presStyleIdx="4" presStyleCnt="6"/>
      <dgm:spPr/>
    </dgm:pt>
    <dgm:pt modelId="{25B5036B-8658-4EB5-B080-118BD31459F2}" type="pres">
      <dgm:prSet presAssocID="{E6CF6E09-B335-41A3-BA41-A26AC52CAF94}" presName="node" presStyleLbl="node1" presStyleIdx="5" presStyleCnt="7">
        <dgm:presLayoutVars>
          <dgm:bulletEnabled val="1"/>
        </dgm:presLayoutVars>
      </dgm:prSet>
      <dgm:spPr/>
    </dgm:pt>
    <dgm:pt modelId="{75364A26-4A13-4C62-BDF0-D06B1C387821}" type="pres">
      <dgm:prSet presAssocID="{4310BC18-9F9A-44E2-B249-929B72F0CC9F}" presName="sibTrans" presStyleLbl="sibTrans1D1" presStyleIdx="5" presStyleCnt="6"/>
      <dgm:spPr/>
    </dgm:pt>
    <dgm:pt modelId="{40BF4E4A-2417-4722-92F2-23F3768BF77B}" type="pres">
      <dgm:prSet presAssocID="{4310BC18-9F9A-44E2-B249-929B72F0CC9F}" presName="connectorText" presStyleLbl="sibTrans1D1" presStyleIdx="5" presStyleCnt="6"/>
      <dgm:spPr/>
    </dgm:pt>
    <dgm:pt modelId="{CBF05F7F-5C3C-4BA5-84EF-21DA3E6C6C4C}" type="pres">
      <dgm:prSet presAssocID="{8073BC9D-F034-4A58-862D-BA6B7F86FE62}" presName="node" presStyleLbl="node1" presStyleIdx="6" presStyleCnt="7">
        <dgm:presLayoutVars>
          <dgm:bulletEnabled val="1"/>
        </dgm:presLayoutVars>
      </dgm:prSet>
      <dgm:spPr/>
    </dgm:pt>
  </dgm:ptLst>
  <dgm:cxnLst>
    <dgm:cxn modelId="{410DF414-547B-4854-9AB7-98A0D50A6D36}" srcId="{E4379C64-7E55-48B4-AD3A-029873C852B1}" destId="{206F5C31-1228-477A-AC0A-A454211ED305}" srcOrd="3" destOrd="0" parTransId="{63AA0ED1-BBC7-4474-A403-6EB23E149557}" sibTransId="{C7F92CF6-CBE5-4C5E-BFF1-A40A7C3F7782}"/>
    <dgm:cxn modelId="{64EAD227-4898-4083-8576-CF5F3A8003F0}" type="presOf" srcId="{F3C39419-7DAB-41B0-B3BB-7F629128EA2D}" destId="{16631A57-23A5-47DF-A028-96AB3DDE129F}" srcOrd="0" destOrd="0" presId="urn:microsoft.com/office/officeart/2016/7/layout/RepeatingBendingProcessNew"/>
    <dgm:cxn modelId="{A8178932-2393-4A3F-9668-4D5E33A3F61F}" type="presOf" srcId="{8073BC9D-F034-4A58-862D-BA6B7F86FE62}" destId="{CBF05F7F-5C3C-4BA5-84EF-21DA3E6C6C4C}" srcOrd="0" destOrd="0" presId="urn:microsoft.com/office/officeart/2016/7/layout/RepeatingBendingProcessNew"/>
    <dgm:cxn modelId="{75D87B3E-0D6A-452E-AA87-FDDFC9F4DB8C}" type="presOf" srcId="{69AE6BF0-5769-41EB-89C2-984EE14C8B0D}" destId="{F2862BB4-348F-4FDB-896D-A39C93E6044C}" srcOrd="1" destOrd="0" presId="urn:microsoft.com/office/officeart/2016/7/layout/RepeatingBendingProcessNew"/>
    <dgm:cxn modelId="{A9D7CC3E-51EB-44C9-9567-F3B990207625}" type="presOf" srcId="{C7F92CF6-CBE5-4C5E-BFF1-A40A7C3F7782}" destId="{35959DCB-9B52-4C59-A71D-F5F838C2327D}" srcOrd="1" destOrd="0" presId="urn:microsoft.com/office/officeart/2016/7/layout/RepeatingBendingProcessNew"/>
    <dgm:cxn modelId="{9AA14D5C-30A0-402D-9C77-7CD7B3587E3E}" type="presOf" srcId="{E4379C64-7E55-48B4-AD3A-029873C852B1}" destId="{F06DFBBA-2DC1-49C1-9369-C30514CC4297}" srcOrd="0" destOrd="0" presId="urn:microsoft.com/office/officeart/2016/7/layout/RepeatingBendingProcessNew"/>
    <dgm:cxn modelId="{9FD7E364-8B74-4C05-96CA-28C231DC2AAE}" type="presOf" srcId="{206F5C31-1228-477A-AC0A-A454211ED305}" destId="{D3C48D16-B1C0-49DA-BC45-1F12E63DCF11}" srcOrd="0" destOrd="0" presId="urn:microsoft.com/office/officeart/2016/7/layout/RepeatingBendingProcessNew"/>
    <dgm:cxn modelId="{4F24FA6F-5A7B-4CE2-9B13-C5F2B2661E60}" type="presOf" srcId="{5855BEE8-7370-487D-AE8A-0C8808D3AB79}" destId="{60BB9231-582D-49E7-B829-B50106D345E4}" srcOrd="1" destOrd="0" presId="urn:microsoft.com/office/officeart/2016/7/layout/RepeatingBendingProcessNew"/>
    <dgm:cxn modelId="{FADB2771-2F88-4CD5-BF78-635CA0659243}" type="presOf" srcId="{F3C39419-7DAB-41B0-B3BB-7F629128EA2D}" destId="{DDFEF933-8715-4DE8-809E-D30BB7A3BE09}" srcOrd="1" destOrd="0" presId="urn:microsoft.com/office/officeart/2016/7/layout/RepeatingBendingProcessNew"/>
    <dgm:cxn modelId="{F5057393-C0AF-459D-9FB4-DFCD96F0BBA9}" type="presOf" srcId="{33DA3B43-5E9D-4B25-BFAB-F343340E48E2}" destId="{859BB7BB-11B2-4471-B5E6-6092EEE674DB}" srcOrd="0" destOrd="0" presId="urn:microsoft.com/office/officeart/2016/7/layout/RepeatingBendingProcessNew"/>
    <dgm:cxn modelId="{CADE8496-ECCE-4B69-9EDF-8E4199D67389}" type="presOf" srcId="{C7F92CF6-CBE5-4C5E-BFF1-A40A7C3F7782}" destId="{3EABC1C2-CC86-43B5-A353-3EDA175D5AAE}" srcOrd="0" destOrd="0" presId="urn:microsoft.com/office/officeart/2016/7/layout/RepeatingBendingProcessNew"/>
    <dgm:cxn modelId="{8DF3009B-3C31-4173-9C6A-CFB1725D58E9}" type="presOf" srcId="{4310BC18-9F9A-44E2-B249-929B72F0CC9F}" destId="{75364A26-4A13-4C62-BDF0-D06B1C387821}" srcOrd="0" destOrd="0" presId="urn:microsoft.com/office/officeart/2016/7/layout/RepeatingBendingProcessNew"/>
    <dgm:cxn modelId="{414D69A9-A790-45A2-88EE-6CBEE1844A82}" type="presOf" srcId="{5855BEE8-7370-487D-AE8A-0C8808D3AB79}" destId="{F79BFDAC-3F01-4941-90B2-B5EF32C71CF2}" srcOrd="0" destOrd="0" presId="urn:microsoft.com/office/officeart/2016/7/layout/RepeatingBendingProcessNew"/>
    <dgm:cxn modelId="{A5A671AF-D505-4D05-A4E2-AA10C03EF1B2}" srcId="{E4379C64-7E55-48B4-AD3A-029873C852B1}" destId="{E6CF6E09-B335-41A3-BA41-A26AC52CAF94}" srcOrd="5" destOrd="0" parTransId="{9E25BEE6-33B8-499F-B48E-393D2A961D5E}" sibTransId="{4310BC18-9F9A-44E2-B249-929B72F0CC9F}"/>
    <dgm:cxn modelId="{1BCD63B4-3BB7-447C-8F18-289045554F1D}" type="presOf" srcId="{DA2B38BF-878E-4AC5-9E4E-C0F5E093576F}" destId="{3FC738C4-6316-40D3-B108-6F1B770BA4A1}" srcOrd="0" destOrd="0" presId="urn:microsoft.com/office/officeart/2016/7/layout/RepeatingBendingProcessNew"/>
    <dgm:cxn modelId="{A718ABBB-61CC-44BE-87F4-A53214B908C0}" type="presOf" srcId="{0C57E09D-5706-4A34-A45D-CC0895D50217}" destId="{CEC7EB56-481B-4EB8-8319-A4C64A3A4205}" srcOrd="0" destOrd="0" presId="urn:microsoft.com/office/officeart/2016/7/layout/RepeatingBendingProcessNew"/>
    <dgm:cxn modelId="{903209BF-3B1F-4A2D-9692-CBDCD0A4EC58}" srcId="{E4379C64-7E55-48B4-AD3A-029873C852B1}" destId="{DA2B38BF-878E-4AC5-9E4E-C0F5E093576F}" srcOrd="1" destOrd="0" parTransId="{E119E9A7-161C-4E37-890A-DE773818A6F4}" sibTransId="{F3C39419-7DAB-41B0-B3BB-7F629128EA2D}"/>
    <dgm:cxn modelId="{304E8FC0-2205-4307-8E58-D84E83FFDFF3}" type="presOf" srcId="{4310BC18-9F9A-44E2-B249-929B72F0CC9F}" destId="{40BF4E4A-2417-4722-92F2-23F3768BF77B}" srcOrd="1" destOrd="0" presId="urn:microsoft.com/office/officeart/2016/7/layout/RepeatingBendingProcessNew"/>
    <dgm:cxn modelId="{D1EB0DC8-4E55-424B-BBC7-768FB1213095}" type="presOf" srcId="{A1CA32D9-C84F-46DB-B539-C42ED066D19B}" destId="{C17262F1-7CEB-4C5B-A0CB-CBFDA55D3090}" srcOrd="1" destOrd="0" presId="urn:microsoft.com/office/officeart/2016/7/layout/RepeatingBendingProcessNew"/>
    <dgm:cxn modelId="{1CA707CC-FE78-496C-BC3B-9C6392172334}" srcId="{E4379C64-7E55-48B4-AD3A-029873C852B1}" destId="{8073BC9D-F034-4A58-862D-BA6B7F86FE62}" srcOrd="6" destOrd="0" parTransId="{76A88737-6D13-476C-A47D-7192285FBEAD}" sibTransId="{85CEEAF1-B155-42A8-AC3A-81F50EF2B64A}"/>
    <dgm:cxn modelId="{960AADD0-78A1-46AA-BB66-932031D965AB}" type="presOf" srcId="{E6CF6E09-B335-41A3-BA41-A26AC52CAF94}" destId="{25B5036B-8658-4EB5-B080-118BD31459F2}" srcOrd="0" destOrd="0" presId="urn:microsoft.com/office/officeart/2016/7/layout/RepeatingBendingProcessNew"/>
    <dgm:cxn modelId="{2E2A64D2-C3CF-4285-8027-64A7FB117A04}" srcId="{E4379C64-7E55-48B4-AD3A-029873C852B1}" destId="{BDF40F39-0A3F-42B0-BCB6-7CABBF172176}" srcOrd="4" destOrd="0" parTransId="{DE3686AD-12AC-426E-8F03-13A987D35D2D}" sibTransId="{5855BEE8-7370-487D-AE8A-0C8808D3AB79}"/>
    <dgm:cxn modelId="{ED0FAFD6-98A6-4B94-94DC-0ECCB9C36890}" type="presOf" srcId="{69AE6BF0-5769-41EB-89C2-984EE14C8B0D}" destId="{17395439-BCCA-47D6-B099-9E90589AC85A}" srcOrd="0" destOrd="0" presId="urn:microsoft.com/office/officeart/2016/7/layout/RepeatingBendingProcessNew"/>
    <dgm:cxn modelId="{FE7C17DA-3E08-4EF8-9CC6-9EC31C407919}" type="presOf" srcId="{BDF40F39-0A3F-42B0-BCB6-7CABBF172176}" destId="{1C13343B-A23C-4E80-BE3C-C9A64E6842CA}" srcOrd="0" destOrd="0" presId="urn:microsoft.com/office/officeart/2016/7/layout/RepeatingBendingProcessNew"/>
    <dgm:cxn modelId="{3E073BE1-02D0-407D-881C-9C516A13F5AB}" type="presOf" srcId="{A1CA32D9-C84F-46DB-B539-C42ED066D19B}" destId="{BAC5BD5B-5D54-4B02-A96F-E681988B9BA3}" srcOrd="0" destOrd="0" presId="urn:microsoft.com/office/officeart/2016/7/layout/RepeatingBendingProcessNew"/>
    <dgm:cxn modelId="{63AEFCEF-1B08-4276-8542-052D1BFD3510}" srcId="{E4379C64-7E55-48B4-AD3A-029873C852B1}" destId="{0C57E09D-5706-4A34-A45D-CC0895D50217}" srcOrd="0" destOrd="0" parTransId="{882D28D8-AB12-44C9-B59C-8F0E77836150}" sibTransId="{A1CA32D9-C84F-46DB-B539-C42ED066D19B}"/>
    <dgm:cxn modelId="{61BCAAF8-7368-4FCE-A8F1-D6DB865B20CC}" srcId="{E4379C64-7E55-48B4-AD3A-029873C852B1}" destId="{33DA3B43-5E9D-4B25-BFAB-F343340E48E2}" srcOrd="2" destOrd="0" parTransId="{757E0761-7939-4FD3-860C-50983294707C}" sibTransId="{69AE6BF0-5769-41EB-89C2-984EE14C8B0D}"/>
    <dgm:cxn modelId="{5CC8075D-8963-449B-A5EC-2FEAD4FB8C95}" type="presParOf" srcId="{F06DFBBA-2DC1-49C1-9369-C30514CC4297}" destId="{CEC7EB56-481B-4EB8-8319-A4C64A3A4205}" srcOrd="0" destOrd="0" presId="urn:microsoft.com/office/officeart/2016/7/layout/RepeatingBendingProcessNew"/>
    <dgm:cxn modelId="{A9C49A70-422D-4FAB-900F-D42B6BDBCCD0}" type="presParOf" srcId="{F06DFBBA-2DC1-49C1-9369-C30514CC4297}" destId="{BAC5BD5B-5D54-4B02-A96F-E681988B9BA3}" srcOrd="1" destOrd="0" presId="urn:microsoft.com/office/officeart/2016/7/layout/RepeatingBendingProcessNew"/>
    <dgm:cxn modelId="{3C19727F-C6FD-42AE-851C-1CBB3845770E}" type="presParOf" srcId="{BAC5BD5B-5D54-4B02-A96F-E681988B9BA3}" destId="{C17262F1-7CEB-4C5B-A0CB-CBFDA55D3090}" srcOrd="0" destOrd="0" presId="urn:microsoft.com/office/officeart/2016/7/layout/RepeatingBendingProcessNew"/>
    <dgm:cxn modelId="{155A784C-8CCC-490F-84B1-B5BC5B0E38C6}" type="presParOf" srcId="{F06DFBBA-2DC1-49C1-9369-C30514CC4297}" destId="{3FC738C4-6316-40D3-B108-6F1B770BA4A1}" srcOrd="2" destOrd="0" presId="urn:microsoft.com/office/officeart/2016/7/layout/RepeatingBendingProcessNew"/>
    <dgm:cxn modelId="{8616C4A9-2F6B-446E-B363-E6778D25F7D1}" type="presParOf" srcId="{F06DFBBA-2DC1-49C1-9369-C30514CC4297}" destId="{16631A57-23A5-47DF-A028-96AB3DDE129F}" srcOrd="3" destOrd="0" presId="urn:microsoft.com/office/officeart/2016/7/layout/RepeatingBendingProcessNew"/>
    <dgm:cxn modelId="{82FEEFB3-1C34-408B-AD3C-AD24C27C8660}" type="presParOf" srcId="{16631A57-23A5-47DF-A028-96AB3DDE129F}" destId="{DDFEF933-8715-4DE8-809E-D30BB7A3BE09}" srcOrd="0" destOrd="0" presId="urn:microsoft.com/office/officeart/2016/7/layout/RepeatingBendingProcessNew"/>
    <dgm:cxn modelId="{E68C3519-D805-4A96-B99E-7315F640CB09}" type="presParOf" srcId="{F06DFBBA-2DC1-49C1-9369-C30514CC4297}" destId="{859BB7BB-11B2-4471-B5E6-6092EEE674DB}" srcOrd="4" destOrd="0" presId="urn:microsoft.com/office/officeart/2016/7/layout/RepeatingBendingProcessNew"/>
    <dgm:cxn modelId="{28E8FA4D-A2DA-45E9-AB4B-63CD4A74432A}" type="presParOf" srcId="{F06DFBBA-2DC1-49C1-9369-C30514CC4297}" destId="{17395439-BCCA-47D6-B099-9E90589AC85A}" srcOrd="5" destOrd="0" presId="urn:microsoft.com/office/officeart/2016/7/layout/RepeatingBendingProcessNew"/>
    <dgm:cxn modelId="{77607C11-208B-455D-8888-924D8567F68B}" type="presParOf" srcId="{17395439-BCCA-47D6-B099-9E90589AC85A}" destId="{F2862BB4-348F-4FDB-896D-A39C93E6044C}" srcOrd="0" destOrd="0" presId="urn:microsoft.com/office/officeart/2016/7/layout/RepeatingBendingProcessNew"/>
    <dgm:cxn modelId="{10D66C9B-B347-4D8C-9F72-E0F433ACE92E}" type="presParOf" srcId="{F06DFBBA-2DC1-49C1-9369-C30514CC4297}" destId="{D3C48D16-B1C0-49DA-BC45-1F12E63DCF11}" srcOrd="6" destOrd="0" presId="urn:microsoft.com/office/officeart/2016/7/layout/RepeatingBendingProcessNew"/>
    <dgm:cxn modelId="{C5A0C80D-29AE-4B09-A7CD-CBAF4E5B2442}" type="presParOf" srcId="{F06DFBBA-2DC1-49C1-9369-C30514CC4297}" destId="{3EABC1C2-CC86-43B5-A353-3EDA175D5AAE}" srcOrd="7" destOrd="0" presId="urn:microsoft.com/office/officeart/2016/7/layout/RepeatingBendingProcessNew"/>
    <dgm:cxn modelId="{AE030536-8361-41E1-9316-1CF2C7A993DE}" type="presParOf" srcId="{3EABC1C2-CC86-43B5-A353-3EDA175D5AAE}" destId="{35959DCB-9B52-4C59-A71D-F5F838C2327D}" srcOrd="0" destOrd="0" presId="urn:microsoft.com/office/officeart/2016/7/layout/RepeatingBendingProcessNew"/>
    <dgm:cxn modelId="{FDF47AA7-D4FE-44FE-84FA-64B611397360}" type="presParOf" srcId="{F06DFBBA-2DC1-49C1-9369-C30514CC4297}" destId="{1C13343B-A23C-4E80-BE3C-C9A64E6842CA}" srcOrd="8" destOrd="0" presId="urn:microsoft.com/office/officeart/2016/7/layout/RepeatingBendingProcessNew"/>
    <dgm:cxn modelId="{98C7AF1A-0568-4D4A-8E67-EF9EB0C6B579}" type="presParOf" srcId="{F06DFBBA-2DC1-49C1-9369-C30514CC4297}" destId="{F79BFDAC-3F01-4941-90B2-B5EF32C71CF2}" srcOrd="9" destOrd="0" presId="urn:microsoft.com/office/officeart/2016/7/layout/RepeatingBendingProcessNew"/>
    <dgm:cxn modelId="{8426627D-FEDA-4692-A95C-D45A5EB586F3}" type="presParOf" srcId="{F79BFDAC-3F01-4941-90B2-B5EF32C71CF2}" destId="{60BB9231-582D-49E7-B829-B50106D345E4}" srcOrd="0" destOrd="0" presId="urn:microsoft.com/office/officeart/2016/7/layout/RepeatingBendingProcessNew"/>
    <dgm:cxn modelId="{0697EE14-C7D0-45BF-B956-B7F06CDCB0DA}" type="presParOf" srcId="{F06DFBBA-2DC1-49C1-9369-C30514CC4297}" destId="{25B5036B-8658-4EB5-B080-118BD31459F2}" srcOrd="10" destOrd="0" presId="urn:microsoft.com/office/officeart/2016/7/layout/RepeatingBendingProcessNew"/>
    <dgm:cxn modelId="{D4EE084F-4FF3-4DA8-B625-3D83F1A8EC79}" type="presParOf" srcId="{F06DFBBA-2DC1-49C1-9369-C30514CC4297}" destId="{75364A26-4A13-4C62-BDF0-D06B1C387821}" srcOrd="11" destOrd="0" presId="urn:microsoft.com/office/officeart/2016/7/layout/RepeatingBendingProcessNew"/>
    <dgm:cxn modelId="{9EAFFF43-549F-4655-BD01-AC1199B4A4C6}" type="presParOf" srcId="{75364A26-4A13-4C62-BDF0-D06B1C387821}" destId="{40BF4E4A-2417-4722-92F2-23F3768BF77B}" srcOrd="0" destOrd="0" presId="urn:microsoft.com/office/officeart/2016/7/layout/RepeatingBendingProcessNew"/>
    <dgm:cxn modelId="{FA94EA37-A7CE-48B1-B780-1A0BF0FE6CAB}" type="presParOf" srcId="{F06DFBBA-2DC1-49C1-9369-C30514CC4297}" destId="{CBF05F7F-5C3C-4BA5-84EF-21DA3E6C6C4C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09738-AFFB-443A-8218-D11C6CB3AA8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571AA5-85B6-43C7-9816-7ECB2CD1B26F}">
      <dgm:prSet/>
      <dgm:spPr/>
      <dgm:t>
        <a:bodyPr/>
        <a:lstStyle/>
        <a:p>
          <a:pPr rtl="0"/>
          <a:r>
            <a:rPr lang="en-US">
              <a:latin typeface="Impact"/>
            </a:rPr>
            <a:t>Pulok Saha        2019331021</a:t>
          </a:r>
        </a:p>
      </dgm:t>
    </dgm:pt>
    <dgm:pt modelId="{22DBBBA0-2F8D-47A1-AE7A-76B5235AD315}" type="parTrans" cxnId="{6E4124E9-DDA3-4299-828C-98A6A8986D1B}">
      <dgm:prSet/>
      <dgm:spPr/>
      <dgm:t>
        <a:bodyPr/>
        <a:lstStyle/>
        <a:p>
          <a:endParaRPr lang="en-US"/>
        </a:p>
      </dgm:t>
    </dgm:pt>
    <dgm:pt modelId="{7FCE9206-62BA-4439-974F-2C584A771932}" type="sibTrans" cxnId="{6E4124E9-DDA3-4299-828C-98A6A8986D1B}">
      <dgm:prSet/>
      <dgm:spPr/>
      <dgm:t>
        <a:bodyPr/>
        <a:lstStyle/>
        <a:p>
          <a:endParaRPr lang="en-US"/>
        </a:p>
      </dgm:t>
    </dgm:pt>
    <dgm:pt modelId="{B47F04F6-7ECF-4423-9999-D385AFA65D13}">
      <dgm:prSet/>
      <dgm:spPr/>
      <dgm:t>
        <a:bodyPr/>
        <a:lstStyle/>
        <a:p>
          <a:pPr rtl="0"/>
          <a:r>
            <a:rPr lang="en-US">
              <a:latin typeface="Impact"/>
            </a:rPr>
            <a:t>Sourav Bhowmik Joy     2019331037</a:t>
          </a:r>
        </a:p>
      </dgm:t>
    </dgm:pt>
    <dgm:pt modelId="{E3FCCEC7-E3FC-4E2F-8376-C6015C25CC7A}" type="parTrans" cxnId="{CCCDA37E-A857-4DFA-8891-88B7C64DDAE1}">
      <dgm:prSet/>
      <dgm:spPr/>
      <dgm:t>
        <a:bodyPr/>
        <a:lstStyle/>
        <a:p>
          <a:endParaRPr lang="en-US"/>
        </a:p>
      </dgm:t>
    </dgm:pt>
    <dgm:pt modelId="{5A3970D0-1ED5-42D1-A822-A8471DF052A8}" type="sibTrans" cxnId="{CCCDA37E-A857-4DFA-8891-88B7C64DDAE1}">
      <dgm:prSet/>
      <dgm:spPr/>
      <dgm:t>
        <a:bodyPr/>
        <a:lstStyle/>
        <a:p>
          <a:endParaRPr lang="en-US"/>
        </a:p>
      </dgm:t>
    </dgm:pt>
    <dgm:pt modelId="{FA78DDE1-BA49-40C4-8319-38FB3D20945C}">
      <dgm:prSet/>
      <dgm:spPr/>
      <dgm:t>
        <a:bodyPr/>
        <a:lstStyle/>
        <a:p>
          <a:pPr rtl="0"/>
          <a:r>
            <a:rPr lang="en-US">
              <a:latin typeface="Impact"/>
            </a:rPr>
            <a:t>Niloy Roy           2019331055</a:t>
          </a:r>
        </a:p>
      </dgm:t>
    </dgm:pt>
    <dgm:pt modelId="{F0E52A10-1E17-4FAC-90BB-16090FD4B623}" type="parTrans" cxnId="{597B5934-4FA5-4A29-A327-247EA2BD8E7C}">
      <dgm:prSet/>
      <dgm:spPr/>
      <dgm:t>
        <a:bodyPr/>
        <a:lstStyle/>
        <a:p>
          <a:endParaRPr lang="en-US"/>
        </a:p>
      </dgm:t>
    </dgm:pt>
    <dgm:pt modelId="{20A29B8A-5A23-4BFF-B7E5-D18101B66525}" type="sibTrans" cxnId="{597B5934-4FA5-4A29-A327-247EA2BD8E7C}">
      <dgm:prSet/>
      <dgm:spPr/>
      <dgm:t>
        <a:bodyPr/>
        <a:lstStyle/>
        <a:p>
          <a:endParaRPr lang="en-US"/>
        </a:p>
      </dgm:t>
    </dgm:pt>
    <dgm:pt modelId="{03B1B1A1-D013-4D37-8500-F60B288BC8BD}">
      <dgm:prSet/>
      <dgm:spPr/>
      <dgm:t>
        <a:bodyPr/>
        <a:lstStyle/>
        <a:p>
          <a:pPr rtl="0"/>
          <a:r>
            <a:rPr lang="en-US">
              <a:latin typeface="Impact"/>
            </a:rPr>
            <a:t>Anirban Das </a:t>
          </a:r>
          <a:r>
            <a:rPr lang="en-US" err="1">
              <a:latin typeface="Impact"/>
            </a:rPr>
            <a:t>Gupto</a:t>
          </a:r>
          <a:r>
            <a:rPr lang="en-US">
              <a:latin typeface="Impact"/>
            </a:rPr>
            <a:t>      2019331116</a:t>
          </a:r>
        </a:p>
      </dgm:t>
    </dgm:pt>
    <dgm:pt modelId="{91E0E63F-97E0-40D7-8189-121201814E79}" type="parTrans" cxnId="{30133229-3E93-43E4-B41D-2220F6D796A8}">
      <dgm:prSet/>
      <dgm:spPr/>
      <dgm:t>
        <a:bodyPr/>
        <a:lstStyle/>
        <a:p>
          <a:endParaRPr lang="en-US"/>
        </a:p>
      </dgm:t>
    </dgm:pt>
    <dgm:pt modelId="{E9963262-21CE-4B8B-BDA9-81644C79CF45}" type="sibTrans" cxnId="{30133229-3E93-43E4-B41D-2220F6D796A8}">
      <dgm:prSet/>
      <dgm:spPr/>
      <dgm:t>
        <a:bodyPr/>
        <a:lstStyle/>
        <a:p>
          <a:endParaRPr lang="en-US"/>
        </a:p>
      </dgm:t>
    </dgm:pt>
    <dgm:pt modelId="{B901E7D4-16E8-49DC-B1A5-15D359D9D655}" type="pres">
      <dgm:prSet presAssocID="{DCB09738-AFFB-443A-8218-D11C6CB3AA8F}" presName="outerComposite" presStyleCnt="0">
        <dgm:presLayoutVars>
          <dgm:chMax val="5"/>
          <dgm:dir/>
          <dgm:resizeHandles val="exact"/>
        </dgm:presLayoutVars>
      </dgm:prSet>
      <dgm:spPr/>
    </dgm:pt>
    <dgm:pt modelId="{25B70239-AA7A-451A-86D7-31F6ABD7F950}" type="pres">
      <dgm:prSet presAssocID="{DCB09738-AFFB-443A-8218-D11C6CB3AA8F}" presName="dummyMaxCanvas" presStyleCnt="0">
        <dgm:presLayoutVars/>
      </dgm:prSet>
      <dgm:spPr/>
    </dgm:pt>
    <dgm:pt modelId="{822837B4-DB9D-42BC-89C3-E4F08CDBE834}" type="pres">
      <dgm:prSet presAssocID="{DCB09738-AFFB-443A-8218-D11C6CB3AA8F}" presName="FourNodes_1" presStyleLbl="node1" presStyleIdx="0" presStyleCnt="4">
        <dgm:presLayoutVars>
          <dgm:bulletEnabled val="1"/>
        </dgm:presLayoutVars>
      </dgm:prSet>
      <dgm:spPr/>
    </dgm:pt>
    <dgm:pt modelId="{D7FEBF88-E642-40D7-BED8-C7BF4BFDB510}" type="pres">
      <dgm:prSet presAssocID="{DCB09738-AFFB-443A-8218-D11C6CB3AA8F}" presName="FourNodes_2" presStyleLbl="node1" presStyleIdx="1" presStyleCnt="4">
        <dgm:presLayoutVars>
          <dgm:bulletEnabled val="1"/>
        </dgm:presLayoutVars>
      </dgm:prSet>
      <dgm:spPr/>
    </dgm:pt>
    <dgm:pt modelId="{5C36AB93-468A-4FFE-B9C2-FE7883AE53DD}" type="pres">
      <dgm:prSet presAssocID="{DCB09738-AFFB-443A-8218-D11C6CB3AA8F}" presName="FourNodes_3" presStyleLbl="node1" presStyleIdx="2" presStyleCnt="4">
        <dgm:presLayoutVars>
          <dgm:bulletEnabled val="1"/>
        </dgm:presLayoutVars>
      </dgm:prSet>
      <dgm:spPr/>
    </dgm:pt>
    <dgm:pt modelId="{4BABF173-6874-446F-AA77-2A4CFECB2CB8}" type="pres">
      <dgm:prSet presAssocID="{DCB09738-AFFB-443A-8218-D11C6CB3AA8F}" presName="FourNodes_4" presStyleLbl="node1" presStyleIdx="3" presStyleCnt="4">
        <dgm:presLayoutVars>
          <dgm:bulletEnabled val="1"/>
        </dgm:presLayoutVars>
      </dgm:prSet>
      <dgm:spPr/>
    </dgm:pt>
    <dgm:pt modelId="{862B99D6-9EDD-498D-B935-5C203DB575A4}" type="pres">
      <dgm:prSet presAssocID="{DCB09738-AFFB-443A-8218-D11C6CB3AA8F}" presName="FourConn_1-2" presStyleLbl="fgAccFollowNode1" presStyleIdx="0" presStyleCnt="3">
        <dgm:presLayoutVars>
          <dgm:bulletEnabled val="1"/>
        </dgm:presLayoutVars>
      </dgm:prSet>
      <dgm:spPr/>
    </dgm:pt>
    <dgm:pt modelId="{330EC52C-CD43-41B6-87AC-E4FA95A3061A}" type="pres">
      <dgm:prSet presAssocID="{DCB09738-AFFB-443A-8218-D11C6CB3AA8F}" presName="FourConn_2-3" presStyleLbl="fgAccFollowNode1" presStyleIdx="1" presStyleCnt="3">
        <dgm:presLayoutVars>
          <dgm:bulletEnabled val="1"/>
        </dgm:presLayoutVars>
      </dgm:prSet>
      <dgm:spPr/>
    </dgm:pt>
    <dgm:pt modelId="{D1125812-E27C-48DD-90C8-9340497A62F4}" type="pres">
      <dgm:prSet presAssocID="{DCB09738-AFFB-443A-8218-D11C6CB3AA8F}" presName="FourConn_3-4" presStyleLbl="fgAccFollowNode1" presStyleIdx="2" presStyleCnt="3">
        <dgm:presLayoutVars>
          <dgm:bulletEnabled val="1"/>
        </dgm:presLayoutVars>
      </dgm:prSet>
      <dgm:spPr/>
    </dgm:pt>
    <dgm:pt modelId="{763F2485-5C42-4ABF-AE96-A315BEE8CCA6}" type="pres">
      <dgm:prSet presAssocID="{DCB09738-AFFB-443A-8218-D11C6CB3AA8F}" presName="FourNodes_1_text" presStyleLbl="node1" presStyleIdx="3" presStyleCnt="4">
        <dgm:presLayoutVars>
          <dgm:bulletEnabled val="1"/>
        </dgm:presLayoutVars>
      </dgm:prSet>
      <dgm:spPr/>
    </dgm:pt>
    <dgm:pt modelId="{F6BE3E61-1B67-4C4D-8B4B-48C1E9A8A6A9}" type="pres">
      <dgm:prSet presAssocID="{DCB09738-AFFB-443A-8218-D11C6CB3AA8F}" presName="FourNodes_2_text" presStyleLbl="node1" presStyleIdx="3" presStyleCnt="4">
        <dgm:presLayoutVars>
          <dgm:bulletEnabled val="1"/>
        </dgm:presLayoutVars>
      </dgm:prSet>
      <dgm:spPr/>
    </dgm:pt>
    <dgm:pt modelId="{B5C689E3-3599-478F-9654-63636C7FEF1E}" type="pres">
      <dgm:prSet presAssocID="{DCB09738-AFFB-443A-8218-D11C6CB3AA8F}" presName="FourNodes_3_text" presStyleLbl="node1" presStyleIdx="3" presStyleCnt="4">
        <dgm:presLayoutVars>
          <dgm:bulletEnabled val="1"/>
        </dgm:presLayoutVars>
      </dgm:prSet>
      <dgm:spPr/>
    </dgm:pt>
    <dgm:pt modelId="{8E613E15-052E-41D5-86B3-2455169B4DD0}" type="pres">
      <dgm:prSet presAssocID="{DCB09738-AFFB-443A-8218-D11C6CB3AA8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B519F12-610E-4B2F-8A58-C8308D929263}" type="presOf" srcId="{20A29B8A-5A23-4BFF-B7E5-D18101B66525}" destId="{D1125812-E27C-48DD-90C8-9340497A62F4}" srcOrd="0" destOrd="0" presId="urn:microsoft.com/office/officeart/2005/8/layout/vProcess5"/>
    <dgm:cxn modelId="{22312A24-ED85-402F-91BE-9CCD29D5053C}" type="presOf" srcId="{B47F04F6-7ECF-4423-9999-D385AFA65D13}" destId="{D7FEBF88-E642-40D7-BED8-C7BF4BFDB510}" srcOrd="0" destOrd="0" presId="urn:microsoft.com/office/officeart/2005/8/layout/vProcess5"/>
    <dgm:cxn modelId="{30133229-3E93-43E4-B41D-2220F6D796A8}" srcId="{DCB09738-AFFB-443A-8218-D11C6CB3AA8F}" destId="{03B1B1A1-D013-4D37-8500-F60B288BC8BD}" srcOrd="3" destOrd="0" parTransId="{91E0E63F-97E0-40D7-8189-121201814E79}" sibTransId="{E9963262-21CE-4B8B-BDA9-81644C79CF45}"/>
    <dgm:cxn modelId="{C0A99931-345B-402F-94EA-86DF881D9537}" type="presOf" srcId="{5A3970D0-1ED5-42D1-A822-A8471DF052A8}" destId="{330EC52C-CD43-41B6-87AC-E4FA95A3061A}" srcOrd="0" destOrd="0" presId="urn:microsoft.com/office/officeart/2005/8/layout/vProcess5"/>
    <dgm:cxn modelId="{597B5934-4FA5-4A29-A327-247EA2BD8E7C}" srcId="{DCB09738-AFFB-443A-8218-D11C6CB3AA8F}" destId="{FA78DDE1-BA49-40C4-8319-38FB3D20945C}" srcOrd="2" destOrd="0" parTransId="{F0E52A10-1E17-4FAC-90BB-16090FD4B623}" sibTransId="{20A29B8A-5A23-4BFF-B7E5-D18101B66525}"/>
    <dgm:cxn modelId="{F284CA3C-16F9-4F8C-984C-8CD42B357590}" type="presOf" srcId="{ED571AA5-85B6-43C7-9816-7ECB2CD1B26F}" destId="{822837B4-DB9D-42BC-89C3-E4F08CDBE834}" srcOrd="0" destOrd="0" presId="urn:microsoft.com/office/officeart/2005/8/layout/vProcess5"/>
    <dgm:cxn modelId="{0EAE7969-A340-4F8F-B560-BF72EF0F54C6}" type="presOf" srcId="{B47F04F6-7ECF-4423-9999-D385AFA65D13}" destId="{F6BE3E61-1B67-4C4D-8B4B-48C1E9A8A6A9}" srcOrd="1" destOrd="0" presId="urn:microsoft.com/office/officeart/2005/8/layout/vProcess5"/>
    <dgm:cxn modelId="{265F6B75-5AA8-4CAD-B4C5-A6D08F87E7B8}" type="presOf" srcId="{7FCE9206-62BA-4439-974F-2C584A771932}" destId="{862B99D6-9EDD-498D-B935-5C203DB575A4}" srcOrd="0" destOrd="0" presId="urn:microsoft.com/office/officeart/2005/8/layout/vProcess5"/>
    <dgm:cxn modelId="{CCCDA37E-A857-4DFA-8891-88B7C64DDAE1}" srcId="{DCB09738-AFFB-443A-8218-D11C6CB3AA8F}" destId="{B47F04F6-7ECF-4423-9999-D385AFA65D13}" srcOrd="1" destOrd="0" parTransId="{E3FCCEC7-E3FC-4E2F-8376-C6015C25CC7A}" sibTransId="{5A3970D0-1ED5-42D1-A822-A8471DF052A8}"/>
    <dgm:cxn modelId="{AE50EF89-8259-43F9-A0FD-07A4DE0B78BB}" type="presOf" srcId="{ED571AA5-85B6-43C7-9816-7ECB2CD1B26F}" destId="{763F2485-5C42-4ABF-AE96-A315BEE8CCA6}" srcOrd="1" destOrd="0" presId="urn:microsoft.com/office/officeart/2005/8/layout/vProcess5"/>
    <dgm:cxn modelId="{7C82E1AB-4CE9-4673-8C92-D4107E3314FF}" type="presOf" srcId="{FA78DDE1-BA49-40C4-8319-38FB3D20945C}" destId="{B5C689E3-3599-478F-9654-63636C7FEF1E}" srcOrd="1" destOrd="0" presId="urn:microsoft.com/office/officeart/2005/8/layout/vProcess5"/>
    <dgm:cxn modelId="{299887B1-5C1E-4266-91E4-4EA1326D6A04}" type="presOf" srcId="{DCB09738-AFFB-443A-8218-D11C6CB3AA8F}" destId="{B901E7D4-16E8-49DC-B1A5-15D359D9D655}" srcOrd="0" destOrd="0" presId="urn:microsoft.com/office/officeart/2005/8/layout/vProcess5"/>
    <dgm:cxn modelId="{3E6CA4BC-10C5-4FF8-8BC7-A08D02936A84}" type="presOf" srcId="{03B1B1A1-D013-4D37-8500-F60B288BC8BD}" destId="{4BABF173-6874-446F-AA77-2A4CFECB2CB8}" srcOrd="0" destOrd="0" presId="urn:microsoft.com/office/officeart/2005/8/layout/vProcess5"/>
    <dgm:cxn modelId="{E61B75CB-CA0A-477E-BD1C-E315417F8808}" type="presOf" srcId="{FA78DDE1-BA49-40C4-8319-38FB3D20945C}" destId="{5C36AB93-468A-4FFE-B9C2-FE7883AE53DD}" srcOrd="0" destOrd="0" presId="urn:microsoft.com/office/officeart/2005/8/layout/vProcess5"/>
    <dgm:cxn modelId="{6E4124E9-DDA3-4299-828C-98A6A8986D1B}" srcId="{DCB09738-AFFB-443A-8218-D11C6CB3AA8F}" destId="{ED571AA5-85B6-43C7-9816-7ECB2CD1B26F}" srcOrd="0" destOrd="0" parTransId="{22DBBBA0-2F8D-47A1-AE7A-76B5235AD315}" sibTransId="{7FCE9206-62BA-4439-974F-2C584A771932}"/>
    <dgm:cxn modelId="{9F3BA5FB-6BF5-4F77-91E2-CF81C11F2C57}" type="presOf" srcId="{03B1B1A1-D013-4D37-8500-F60B288BC8BD}" destId="{8E613E15-052E-41D5-86B3-2455169B4DD0}" srcOrd="1" destOrd="0" presId="urn:microsoft.com/office/officeart/2005/8/layout/vProcess5"/>
    <dgm:cxn modelId="{DF1F0903-C1CD-44F5-A52C-135DB842B23E}" type="presParOf" srcId="{B901E7D4-16E8-49DC-B1A5-15D359D9D655}" destId="{25B70239-AA7A-451A-86D7-31F6ABD7F950}" srcOrd="0" destOrd="0" presId="urn:microsoft.com/office/officeart/2005/8/layout/vProcess5"/>
    <dgm:cxn modelId="{4A433654-C775-4595-A900-EA15AB1B349F}" type="presParOf" srcId="{B901E7D4-16E8-49DC-B1A5-15D359D9D655}" destId="{822837B4-DB9D-42BC-89C3-E4F08CDBE834}" srcOrd="1" destOrd="0" presId="urn:microsoft.com/office/officeart/2005/8/layout/vProcess5"/>
    <dgm:cxn modelId="{6BD45FDC-93F3-4800-BE1A-D6AC1C85ACC5}" type="presParOf" srcId="{B901E7D4-16E8-49DC-B1A5-15D359D9D655}" destId="{D7FEBF88-E642-40D7-BED8-C7BF4BFDB510}" srcOrd="2" destOrd="0" presId="urn:microsoft.com/office/officeart/2005/8/layout/vProcess5"/>
    <dgm:cxn modelId="{0D915B5F-E274-41ED-8B76-2F85BE8CBB10}" type="presParOf" srcId="{B901E7D4-16E8-49DC-B1A5-15D359D9D655}" destId="{5C36AB93-468A-4FFE-B9C2-FE7883AE53DD}" srcOrd="3" destOrd="0" presId="urn:microsoft.com/office/officeart/2005/8/layout/vProcess5"/>
    <dgm:cxn modelId="{77B220C6-EE1D-45D7-956C-D9DEC6450D41}" type="presParOf" srcId="{B901E7D4-16E8-49DC-B1A5-15D359D9D655}" destId="{4BABF173-6874-446F-AA77-2A4CFECB2CB8}" srcOrd="4" destOrd="0" presId="urn:microsoft.com/office/officeart/2005/8/layout/vProcess5"/>
    <dgm:cxn modelId="{E9849A43-CFA8-4A6A-AB01-C98988DD5721}" type="presParOf" srcId="{B901E7D4-16E8-49DC-B1A5-15D359D9D655}" destId="{862B99D6-9EDD-498D-B935-5C203DB575A4}" srcOrd="5" destOrd="0" presId="urn:microsoft.com/office/officeart/2005/8/layout/vProcess5"/>
    <dgm:cxn modelId="{29543359-D0ED-4798-A0FD-EE0850B4BA41}" type="presParOf" srcId="{B901E7D4-16E8-49DC-B1A5-15D359D9D655}" destId="{330EC52C-CD43-41B6-87AC-E4FA95A3061A}" srcOrd="6" destOrd="0" presId="urn:microsoft.com/office/officeart/2005/8/layout/vProcess5"/>
    <dgm:cxn modelId="{28A1619C-B7F9-4809-A6AD-FF3FE1788779}" type="presParOf" srcId="{B901E7D4-16E8-49DC-B1A5-15D359D9D655}" destId="{D1125812-E27C-48DD-90C8-9340497A62F4}" srcOrd="7" destOrd="0" presId="urn:microsoft.com/office/officeart/2005/8/layout/vProcess5"/>
    <dgm:cxn modelId="{1B14FE05-46EE-4367-81C8-812B71A9540D}" type="presParOf" srcId="{B901E7D4-16E8-49DC-B1A5-15D359D9D655}" destId="{763F2485-5C42-4ABF-AE96-A315BEE8CCA6}" srcOrd="8" destOrd="0" presId="urn:microsoft.com/office/officeart/2005/8/layout/vProcess5"/>
    <dgm:cxn modelId="{DF8F5B22-7B79-4EA1-8BB2-52F74D7D6BE0}" type="presParOf" srcId="{B901E7D4-16E8-49DC-B1A5-15D359D9D655}" destId="{F6BE3E61-1B67-4C4D-8B4B-48C1E9A8A6A9}" srcOrd="9" destOrd="0" presId="urn:microsoft.com/office/officeart/2005/8/layout/vProcess5"/>
    <dgm:cxn modelId="{1C68C153-9B65-4AE1-8204-1C2FB97A305F}" type="presParOf" srcId="{B901E7D4-16E8-49DC-B1A5-15D359D9D655}" destId="{B5C689E3-3599-478F-9654-63636C7FEF1E}" srcOrd="10" destOrd="0" presId="urn:microsoft.com/office/officeart/2005/8/layout/vProcess5"/>
    <dgm:cxn modelId="{23D6E0C2-90AA-4446-855E-2E874B0E6F5C}" type="presParOf" srcId="{B901E7D4-16E8-49DC-B1A5-15D359D9D655}" destId="{8E613E15-052E-41D5-86B3-2455169B4DD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8A54D7-1D01-407F-B2C3-E2089C30BBD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BDC6DEC-B5BD-40AB-B906-2277B05DAD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an user installs the Coronavirus Tracker app, the ransomware initiates its malicious actions.</a:t>
          </a:r>
        </a:p>
      </dgm:t>
    </dgm:pt>
    <dgm:pt modelId="{C9518D6B-A23F-46F8-8FF4-C1779B039436}" type="parTrans" cxnId="{B2A230B9-3981-4826-A007-B098EB73CB5C}">
      <dgm:prSet/>
      <dgm:spPr/>
      <dgm:t>
        <a:bodyPr/>
        <a:lstStyle/>
        <a:p>
          <a:endParaRPr lang="en-US"/>
        </a:p>
      </dgm:t>
    </dgm:pt>
    <dgm:pt modelId="{7127A737-5B01-440D-A41D-6056C5B3660A}" type="sibTrans" cxnId="{B2A230B9-3981-4826-A007-B098EB73CB5C}">
      <dgm:prSet/>
      <dgm:spPr/>
      <dgm:t>
        <a:bodyPr/>
        <a:lstStyle/>
        <a:p>
          <a:endParaRPr lang="en-US"/>
        </a:p>
      </dgm:t>
    </dgm:pt>
    <dgm:pt modelId="{E79620C7-AC42-4575-B156-F6632289C3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soon as the app  starts running, it asks the user to allow it to conduct battery optimization. </a:t>
          </a:r>
        </a:p>
      </dgm:t>
    </dgm:pt>
    <dgm:pt modelId="{3C2E6682-21FC-4977-98EC-6DCA5A146DDC}" type="parTrans" cxnId="{BB7D0370-AEDB-4C79-820B-53735547F1D4}">
      <dgm:prSet/>
      <dgm:spPr/>
      <dgm:t>
        <a:bodyPr/>
        <a:lstStyle/>
        <a:p>
          <a:endParaRPr lang="en-US"/>
        </a:p>
      </dgm:t>
    </dgm:pt>
    <dgm:pt modelId="{EAA15612-5F98-4EEC-8EA0-40A7C565B4D7}" type="sibTrans" cxnId="{BB7D0370-AEDB-4C79-820B-53735547F1D4}">
      <dgm:prSet/>
      <dgm:spPr/>
      <dgm:t>
        <a:bodyPr/>
        <a:lstStyle/>
        <a:p>
          <a:endParaRPr lang="en-US"/>
        </a:p>
      </dgm:t>
    </dgm:pt>
    <dgm:pt modelId="{022D9824-6B6B-45CF-B0A2-B26165E9758B}" type="pres">
      <dgm:prSet presAssocID="{128A54D7-1D01-407F-B2C3-E2089C30BBDA}" presName="root" presStyleCnt="0">
        <dgm:presLayoutVars>
          <dgm:dir/>
          <dgm:resizeHandles val="exact"/>
        </dgm:presLayoutVars>
      </dgm:prSet>
      <dgm:spPr/>
    </dgm:pt>
    <dgm:pt modelId="{402FE624-5620-4391-89BA-370D033184A5}" type="pres">
      <dgm:prSet presAssocID="{5BDC6DEC-B5BD-40AB-B906-2277B05DAD25}" presName="compNode" presStyleCnt="0"/>
      <dgm:spPr/>
    </dgm:pt>
    <dgm:pt modelId="{1BBA7005-029E-4C81-A98F-A78667D00A5B}" type="pres">
      <dgm:prSet presAssocID="{5BDC6DEC-B5BD-40AB-B906-2277B05DAD25}" presName="bgRect" presStyleLbl="bgShp" presStyleIdx="0" presStyleCnt="2"/>
      <dgm:spPr/>
    </dgm:pt>
    <dgm:pt modelId="{74E0DADE-A52D-4A86-A0D1-72FFF62AB49B}" type="pres">
      <dgm:prSet presAssocID="{5BDC6DEC-B5BD-40AB-B906-2277B05DAD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FE39148-A354-49AA-A1F9-FE550297330F}" type="pres">
      <dgm:prSet presAssocID="{5BDC6DEC-B5BD-40AB-B906-2277B05DAD25}" presName="spaceRect" presStyleCnt="0"/>
      <dgm:spPr/>
    </dgm:pt>
    <dgm:pt modelId="{7ABCB331-0CDC-42F2-B067-D48DCE5E1CFF}" type="pres">
      <dgm:prSet presAssocID="{5BDC6DEC-B5BD-40AB-B906-2277B05DAD25}" presName="parTx" presStyleLbl="revTx" presStyleIdx="0" presStyleCnt="2">
        <dgm:presLayoutVars>
          <dgm:chMax val="0"/>
          <dgm:chPref val="0"/>
        </dgm:presLayoutVars>
      </dgm:prSet>
      <dgm:spPr/>
    </dgm:pt>
    <dgm:pt modelId="{7C506F66-F9EB-4C53-B196-814F61183107}" type="pres">
      <dgm:prSet presAssocID="{7127A737-5B01-440D-A41D-6056C5B3660A}" presName="sibTrans" presStyleCnt="0"/>
      <dgm:spPr/>
    </dgm:pt>
    <dgm:pt modelId="{5BAFFAC5-2628-441C-A63D-0E8185CA7F75}" type="pres">
      <dgm:prSet presAssocID="{E79620C7-AC42-4575-B156-F6632289C32D}" presName="compNode" presStyleCnt="0"/>
      <dgm:spPr/>
    </dgm:pt>
    <dgm:pt modelId="{990B36D9-C06A-435F-9BC1-3435CB6CF76E}" type="pres">
      <dgm:prSet presAssocID="{E79620C7-AC42-4575-B156-F6632289C32D}" presName="bgRect" presStyleLbl="bgShp" presStyleIdx="1" presStyleCnt="2"/>
      <dgm:spPr/>
    </dgm:pt>
    <dgm:pt modelId="{DBD160BE-4248-4F97-B0CC-9E4FB7EF972E}" type="pres">
      <dgm:prSet presAssocID="{E79620C7-AC42-4575-B156-F6632289C32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B340FAD0-F38B-405F-9D5C-94E011D9DEE4}" type="pres">
      <dgm:prSet presAssocID="{E79620C7-AC42-4575-B156-F6632289C32D}" presName="spaceRect" presStyleCnt="0"/>
      <dgm:spPr/>
    </dgm:pt>
    <dgm:pt modelId="{3B8C88A8-3447-4F12-B01D-C8A68AD8D4FF}" type="pres">
      <dgm:prSet presAssocID="{E79620C7-AC42-4575-B156-F6632289C32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B7D0370-AEDB-4C79-820B-53735547F1D4}" srcId="{128A54D7-1D01-407F-B2C3-E2089C30BBDA}" destId="{E79620C7-AC42-4575-B156-F6632289C32D}" srcOrd="1" destOrd="0" parTransId="{3C2E6682-21FC-4977-98EC-6DCA5A146DDC}" sibTransId="{EAA15612-5F98-4EEC-8EA0-40A7C565B4D7}"/>
    <dgm:cxn modelId="{8C61308C-88C7-431D-975B-699120688F34}" type="presOf" srcId="{E79620C7-AC42-4575-B156-F6632289C32D}" destId="{3B8C88A8-3447-4F12-B01D-C8A68AD8D4FF}" srcOrd="0" destOrd="0" presId="urn:microsoft.com/office/officeart/2018/2/layout/IconVerticalSolidList"/>
    <dgm:cxn modelId="{92545DA8-3904-4905-9E9D-E03732C74403}" type="presOf" srcId="{128A54D7-1D01-407F-B2C3-E2089C30BBDA}" destId="{022D9824-6B6B-45CF-B0A2-B26165E9758B}" srcOrd="0" destOrd="0" presId="urn:microsoft.com/office/officeart/2018/2/layout/IconVerticalSolidList"/>
    <dgm:cxn modelId="{B2A230B9-3981-4826-A007-B098EB73CB5C}" srcId="{128A54D7-1D01-407F-B2C3-E2089C30BBDA}" destId="{5BDC6DEC-B5BD-40AB-B906-2277B05DAD25}" srcOrd="0" destOrd="0" parTransId="{C9518D6B-A23F-46F8-8FF4-C1779B039436}" sibTransId="{7127A737-5B01-440D-A41D-6056C5B3660A}"/>
    <dgm:cxn modelId="{F86082CB-4C6D-49AE-86C8-812B2D56146E}" type="presOf" srcId="{5BDC6DEC-B5BD-40AB-B906-2277B05DAD25}" destId="{7ABCB331-0CDC-42F2-B067-D48DCE5E1CFF}" srcOrd="0" destOrd="0" presId="urn:microsoft.com/office/officeart/2018/2/layout/IconVerticalSolidList"/>
    <dgm:cxn modelId="{9180C975-0855-4823-A425-CDD292CF10D2}" type="presParOf" srcId="{022D9824-6B6B-45CF-B0A2-B26165E9758B}" destId="{402FE624-5620-4391-89BA-370D033184A5}" srcOrd="0" destOrd="0" presId="urn:microsoft.com/office/officeart/2018/2/layout/IconVerticalSolidList"/>
    <dgm:cxn modelId="{5711F4ED-853F-48C0-8A41-FECD28241FD1}" type="presParOf" srcId="{402FE624-5620-4391-89BA-370D033184A5}" destId="{1BBA7005-029E-4C81-A98F-A78667D00A5B}" srcOrd="0" destOrd="0" presId="urn:microsoft.com/office/officeart/2018/2/layout/IconVerticalSolidList"/>
    <dgm:cxn modelId="{13588C37-5057-4CD0-A3E5-1FC01EF5FFF8}" type="presParOf" srcId="{402FE624-5620-4391-89BA-370D033184A5}" destId="{74E0DADE-A52D-4A86-A0D1-72FFF62AB49B}" srcOrd="1" destOrd="0" presId="urn:microsoft.com/office/officeart/2018/2/layout/IconVerticalSolidList"/>
    <dgm:cxn modelId="{8AE2EF11-2C2A-4E89-9469-C8A0E9459819}" type="presParOf" srcId="{402FE624-5620-4391-89BA-370D033184A5}" destId="{7FE39148-A354-49AA-A1F9-FE550297330F}" srcOrd="2" destOrd="0" presId="urn:microsoft.com/office/officeart/2018/2/layout/IconVerticalSolidList"/>
    <dgm:cxn modelId="{0B622F22-2C99-4126-8EB7-260EE456E9C2}" type="presParOf" srcId="{402FE624-5620-4391-89BA-370D033184A5}" destId="{7ABCB331-0CDC-42F2-B067-D48DCE5E1CFF}" srcOrd="3" destOrd="0" presId="urn:microsoft.com/office/officeart/2018/2/layout/IconVerticalSolidList"/>
    <dgm:cxn modelId="{50189F89-355D-4322-A199-348C3DC4DEF6}" type="presParOf" srcId="{022D9824-6B6B-45CF-B0A2-B26165E9758B}" destId="{7C506F66-F9EB-4C53-B196-814F61183107}" srcOrd="1" destOrd="0" presId="urn:microsoft.com/office/officeart/2018/2/layout/IconVerticalSolidList"/>
    <dgm:cxn modelId="{DB39352C-5FE5-41A2-9B55-EBDCF0F14AE6}" type="presParOf" srcId="{022D9824-6B6B-45CF-B0A2-B26165E9758B}" destId="{5BAFFAC5-2628-441C-A63D-0E8185CA7F75}" srcOrd="2" destOrd="0" presId="urn:microsoft.com/office/officeart/2018/2/layout/IconVerticalSolidList"/>
    <dgm:cxn modelId="{99FBAB4D-7CDF-4067-8E4B-95AA4EDE6492}" type="presParOf" srcId="{5BAFFAC5-2628-441C-A63D-0E8185CA7F75}" destId="{990B36D9-C06A-435F-9BC1-3435CB6CF76E}" srcOrd="0" destOrd="0" presId="urn:microsoft.com/office/officeart/2018/2/layout/IconVerticalSolidList"/>
    <dgm:cxn modelId="{8D12FA6E-6E98-41F1-BCDD-F06037A49490}" type="presParOf" srcId="{5BAFFAC5-2628-441C-A63D-0E8185CA7F75}" destId="{DBD160BE-4248-4F97-B0CC-9E4FB7EF972E}" srcOrd="1" destOrd="0" presId="urn:microsoft.com/office/officeart/2018/2/layout/IconVerticalSolidList"/>
    <dgm:cxn modelId="{E86A0847-2A84-4D26-B644-3AA708A5BE50}" type="presParOf" srcId="{5BAFFAC5-2628-441C-A63D-0E8185CA7F75}" destId="{B340FAD0-F38B-405F-9D5C-94E011D9DEE4}" srcOrd="2" destOrd="0" presId="urn:microsoft.com/office/officeart/2018/2/layout/IconVerticalSolidList"/>
    <dgm:cxn modelId="{360D3989-3F7D-4027-A14D-AEB169F11994}" type="presParOf" srcId="{5BAFFAC5-2628-441C-A63D-0E8185CA7F75}" destId="{3B8C88A8-3447-4F12-B01D-C8A68AD8D4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8A54D7-1D01-407F-B2C3-E2089C30BBD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DC6DEC-B5BD-40AB-B906-2277B05DAD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Daytona Condensed Light"/>
            </a:rPr>
            <a:t>After installing, the app requested extensive permissions</a:t>
          </a:r>
          <a:r>
            <a:rPr lang="en-GB">
              <a:latin typeface="Daytona Condensed Light"/>
              <a:cs typeface="Posterama"/>
            </a:rPr>
            <a:t>.</a:t>
          </a:r>
        </a:p>
      </dgm:t>
    </dgm:pt>
    <dgm:pt modelId="{C9518D6B-A23F-46F8-8FF4-C1779B039436}" type="parTrans" cxnId="{B2A230B9-3981-4826-A007-B098EB73CB5C}">
      <dgm:prSet/>
      <dgm:spPr/>
      <dgm:t>
        <a:bodyPr/>
        <a:lstStyle/>
        <a:p>
          <a:endParaRPr lang="en-US"/>
        </a:p>
      </dgm:t>
    </dgm:pt>
    <dgm:pt modelId="{7127A737-5B01-440D-A41D-6056C5B3660A}" type="sibTrans" cxnId="{B2A230B9-3981-4826-A007-B098EB73CB5C}">
      <dgm:prSet/>
      <dgm:spPr/>
      <dgm:t>
        <a:bodyPr/>
        <a:lstStyle/>
        <a:p>
          <a:endParaRPr lang="en-US"/>
        </a:p>
      </dgm:t>
    </dgm:pt>
    <dgm:pt modelId="{7EA83871-3AAF-4F9D-AB29-88D700039C45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solidFill>
                <a:srgbClr val="000000"/>
              </a:solidFill>
              <a:latin typeface="Calibri"/>
              <a:ea typeface="Calibri"/>
              <a:cs typeface="Calibri"/>
            </a:rPr>
            <a:t> </a:t>
          </a:r>
          <a:r>
            <a:rPr lang="en-GB">
              <a:solidFill>
                <a:srgbClr val="000000"/>
              </a:solidFill>
              <a:latin typeface="Daytona Condensed Light"/>
              <a:ea typeface="Calibri"/>
              <a:cs typeface="Calibri"/>
            </a:rPr>
            <a:t>This permissions disguise hidden permissions, including the ability to modify the lock screen password.</a:t>
          </a:r>
          <a:endParaRPr lang="en-GB">
            <a:latin typeface="Daytona Condensed Light"/>
            <a:cs typeface="Posterama"/>
          </a:endParaRPr>
        </a:p>
      </dgm:t>
    </dgm:pt>
    <dgm:pt modelId="{F6A42C45-DE78-4E6A-A756-E759A787BF3A}" type="parTrans" cxnId="{1668BA70-78C2-427A-B010-72A42C721FE6}">
      <dgm:prSet/>
      <dgm:spPr/>
    </dgm:pt>
    <dgm:pt modelId="{DFD188C9-D609-4EC1-AABD-B29ACD3FEE60}" type="sibTrans" cxnId="{1668BA70-78C2-427A-B010-72A42C721FE6}">
      <dgm:prSet/>
      <dgm:spPr/>
    </dgm:pt>
    <dgm:pt modelId="{022D9824-6B6B-45CF-B0A2-B26165E9758B}" type="pres">
      <dgm:prSet presAssocID="{128A54D7-1D01-407F-B2C3-E2089C30BBDA}" presName="root" presStyleCnt="0">
        <dgm:presLayoutVars>
          <dgm:dir/>
          <dgm:resizeHandles val="exact"/>
        </dgm:presLayoutVars>
      </dgm:prSet>
      <dgm:spPr/>
    </dgm:pt>
    <dgm:pt modelId="{402FE624-5620-4391-89BA-370D033184A5}" type="pres">
      <dgm:prSet presAssocID="{5BDC6DEC-B5BD-40AB-B906-2277B05DAD25}" presName="compNode" presStyleCnt="0"/>
      <dgm:spPr/>
    </dgm:pt>
    <dgm:pt modelId="{1BBA7005-029E-4C81-A98F-A78667D00A5B}" type="pres">
      <dgm:prSet presAssocID="{5BDC6DEC-B5BD-40AB-B906-2277B05DAD25}" presName="bgRect" presStyleLbl="bgShp" presStyleIdx="0" presStyleCnt="2"/>
      <dgm:spPr/>
    </dgm:pt>
    <dgm:pt modelId="{74E0DADE-A52D-4A86-A0D1-72FFF62AB49B}" type="pres">
      <dgm:prSet presAssocID="{5BDC6DEC-B5BD-40AB-B906-2277B05DAD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FE39148-A354-49AA-A1F9-FE550297330F}" type="pres">
      <dgm:prSet presAssocID="{5BDC6DEC-B5BD-40AB-B906-2277B05DAD25}" presName="spaceRect" presStyleCnt="0"/>
      <dgm:spPr/>
    </dgm:pt>
    <dgm:pt modelId="{7ABCB331-0CDC-42F2-B067-D48DCE5E1CFF}" type="pres">
      <dgm:prSet presAssocID="{5BDC6DEC-B5BD-40AB-B906-2277B05DAD25}" presName="parTx" presStyleLbl="revTx" presStyleIdx="0" presStyleCnt="2">
        <dgm:presLayoutVars>
          <dgm:chMax val="0"/>
          <dgm:chPref val="0"/>
        </dgm:presLayoutVars>
      </dgm:prSet>
      <dgm:spPr/>
    </dgm:pt>
    <dgm:pt modelId="{13F6D9FC-231A-474E-A525-6FE407C06BB9}" type="pres">
      <dgm:prSet presAssocID="{7127A737-5B01-440D-A41D-6056C5B3660A}" presName="sibTrans" presStyleCnt="0"/>
      <dgm:spPr/>
    </dgm:pt>
    <dgm:pt modelId="{108E9195-3CCB-4FEF-892F-1201DD3879AF}" type="pres">
      <dgm:prSet presAssocID="{7EA83871-3AAF-4F9D-AB29-88D700039C45}" presName="compNode" presStyleCnt="0"/>
      <dgm:spPr/>
    </dgm:pt>
    <dgm:pt modelId="{E16AB406-3184-43F8-8D71-0976F0F74A9A}" type="pres">
      <dgm:prSet presAssocID="{7EA83871-3AAF-4F9D-AB29-88D700039C45}" presName="bgRect" presStyleLbl="bgShp" presStyleIdx="1" presStyleCnt="2"/>
      <dgm:spPr/>
    </dgm:pt>
    <dgm:pt modelId="{0E0CC501-136C-49EF-A08B-16FFEB2179C7}" type="pres">
      <dgm:prSet presAssocID="{7EA83871-3AAF-4F9D-AB29-88D700039C45}" presName="iconRect" presStyleLbl="node1" presStyleIdx="1" presStyleCnt="2"/>
      <dgm:spPr/>
    </dgm:pt>
    <dgm:pt modelId="{75909264-3F8A-4F5E-9C17-F92B56FD0F8F}" type="pres">
      <dgm:prSet presAssocID="{7EA83871-3AAF-4F9D-AB29-88D700039C45}" presName="spaceRect" presStyleCnt="0"/>
      <dgm:spPr/>
    </dgm:pt>
    <dgm:pt modelId="{9FBEFA3D-B7CA-42E3-8EFE-E954BA1D1D78}" type="pres">
      <dgm:prSet presAssocID="{7EA83871-3AAF-4F9D-AB29-88D700039C4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E4B2670-C76B-4318-812D-5E0C34B1CE02}" type="presOf" srcId="{7EA83871-3AAF-4F9D-AB29-88D700039C45}" destId="{9FBEFA3D-B7CA-42E3-8EFE-E954BA1D1D78}" srcOrd="0" destOrd="0" presId="urn:microsoft.com/office/officeart/2018/2/layout/IconVerticalSolidList"/>
    <dgm:cxn modelId="{1668BA70-78C2-427A-B010-72A42C721FE6}" srcId="{128A54D7-1D01-407F-B2C3-E2089C30BBDA}" destId="{7EA83871-3AAF-4F9D-AB29-88D700039C45}" srcOrd="1" destOrd="0" parTransId="{F6A42C45-DE78-4E6A-A756-E759A787BF3A}" sibTransId="{DFD188C9-D609-4EC1-AABD-B29ACD3FEE60}"/>
    <dgm:cxn modelId="{B2A230B9-3981-4826-A007-B098EB73CB5C}" srcId="{128A54D7-1D01-407F-B2C3-E2089C30BBDA}" destId="{5BDC6DEC-B5BD-40AB-B906-2277B05DAD25}" srcOrd="0" destOrd="0" parTransId="{C9518D6B-A23F-46F8-8FF4-C1779B039436}" sibTransId="{7127A737-5B01-440D-A41D-6056C5B3660A}"/>
    <dgm:cxn modelId="{D48871DC-CEA7-4DF7-AC8C-BC524CF1857A}" type="presOf" srcId="{5BDC6DEC-B5BD-40AB-B906-2277B05DAD25}" destId="{7ABCB331-0CDC-42F2-B067-D48DCE5E1CFF}" srcOrd="0" destOrd="0" presId="urn:microsoft.com/office/officeart/2018/2/layout/IconVerticalSolidList"/>
    <dgm:cxn modelId="{A56AA6F4-1E10-4BE1-B84C-B86B0A0766BB}" type="presOf" srcId="{128A54D7-1D01-407F-B2C3-E2089C30BBDA}" destId="{022D9824-6B6B-45CF-B0A2-B26165E9758B}" srcOrd="0" destOrd="0" presId="urn:microsoft.com/office/officeart/2018/2/layout/IconVerticalSolidList"/>
    <dgm:cxn modelId="{E8F16CAE-1592-47B3-9095-DF2260560632}" type="presParOf" srcId="{022D9824-6B6B-45CF-B0A2-B26165E9758B}" destId="{402FE624-5620-4391-89BA-370D033184A5}" srcOrd="0" destOrd="0" presId="urn:microsoft.com/office/officeart/2018/2/layout/IconVerticalSolidList"/>
    <dgm:cxn modelId="{4C1B9ADF-E7EA-4DB1-9A18-2D4CBEAEC9E7}" type="presParOf" srcId="{402FE624-5620-4391-89BA-370D033184A5}" destId="{1BBA7005-029E-4C81-A98F-A78667D00A5B}" srcOrd="0" destOrd="0" presId="urn:microsoft.com/office/officeart/2018/2/layout/IconVerticalSolidList"/>
    <dgm:cxn modelId="{A37483D1-B576-414D-9828-42BC6AA2BC61}" type="presParOf" srcId="{402FE624-5620-4391-89BA-370D033184A5}" destId="{74E0DADE-A52D-4A86-A0D1-72FFF62AB49B}" srcOrd="1" destOrd="0" presId="urn:microsoft.com/office/officeart/2018/2/layout/IconVerticalSolidList"/>
    <dgm:cxn modelId="{4190334C-425F-4398-8346-9AA257682C80}" type="presParOf" srcId="{402FE624-5620-4391-89BA-370D033184A5}" destId="{7FE39148-A354-49AA-A1F9-FE550297330F}" srcOrd="2" destOrd="0" presId="urn:microsoft.com/office/officeart/2018/2/layout/IconVerticalSolidList"/>
    <dgm:cxn modelId="{1A66FD65-F7B8-47E1-BDB4-26456CF47F8A}" type="presParOf" srcId="{402FE624-5620-4391-89BA-370D033184A5}" destId="{7ABCB331-0CDC-42F2-B067-D48DCE5E1CFF}" srcOrd="3" destOrd="0" presId="urn:microsoft.com/office/officeart/2018/2/layout/IconVerticalSolidList"/>
    <dgm:cxn modelId="{C47496A4-CAC3-4856-95FA-8311E1ED992D}" type="presParOf" srcId="{022D9824-6B6B-45CF-B0A2-B26165E9758B}" destId="{13F6D9FC-231A-474E-A525-6FE407C06BB9}" srcOrd="1" destOrd="0" presId="urn:microsoft.com/office/officeart/2018/2/layout/IconVerticalSolidList"/>
    <dgm:cxn modelId="{346C27DC-B65A-4125-8D69-5C8341E923B0}" type="presParOf" srcId="{022D9824-6B6B-45CF-B0A2-B26165E9758B}" destId="{108E9195-3CCB-4FEF-892F-1201DD3879AF}" srcOrd="2" destOrd="0" presId="urn:microsoft.com/office/officeart/2018/2/layout/IconVerticalSolidList"/>
    <dgm:cxn modelId="{C90644C8-0C49-460D-A659-F88B37EA2424}" type="presParOf" srcId="{108E9195-3CCB-4FEF-892F-1201DD3879AF}" destId="{E16AB406-3184-43F8-8D71-0976F0F74A9A}" srcOrd="0" destOrd="0" presId="urn:microsoft.com/office/officeart/2018/2/layout/IconVerticalSolidList"/>
    <dgm:cxn modelId="{663C6D88-DFF3-46F1-A600-0FF0011AB8C2}" type="presParOf" srcId="{108E9195-3CCB-4FEF-892F-1201DD3879AF}" destId="{0E0CC501-136C-49EF-A08B-16FFEB2179C7}" srcOrd="1" destOrd="0" presId="urn:microsoft.com/office/officeart/2018/2/layout/IconVerticalSolidList"/>
    <dgm:cxn modelId="{2E30CDD2-3C22-4552-A333-AAB569B96BCC}" type="presParOf" srcId="{108E9195-3CCB-4FEF-892F-1201DD3879AF}" destId="{75909264-3F8A-4F5E-9C17-F92B56FD0F8F}" srcOrd="2" destOrd="0" presId="urn:microsoft.com/office/officeart/2018/2/layout/IconVerticalSolidList"/>
    <dgm:cxn modelId="{87167185-5CE3-4A89-9171-92F9F0B5F568}" type="presParOf" srcId="{108E9195-3CCB-4FEF-892F-1201DD3879AF}" destId="{9FBEFA3D-B7CA-42E3-8EFE-E954BA1D1D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13C57D-33DD-4DC4-900B-ABD9448CF573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ED880A4-7C4A-43D4-86B7-360A55DBD2B3}">
      <dgm:prSet/>
      <dgm:spPr/>
      <dgm:t>
        <a:bodyPr/>
        <a:lstStyle/>
        <a:p>
          <a:r>
            <a:rPr lang="en-US">
              <a:solidFill>
                <a:schemeClr val="tx1">
                  <a:lumMod val="95000"/>
                  <a:lumOff val="5000"/>
                </a:schemeClr>
              </a:solidFill>
            </a:rPr>
            <a:t>Install apps only from official stores like Google Play.</a:t>
          </a:r>
        </a:p>
      </dgm:t>
    </dgm:pt>
    <dgm:pt modelId="{B68604D7-2637-4E19-A00A-2771BD1E6C2B}" type="parTrans" cxnId="{D742A270-E3F0-470D-9566-3217D9ADA0C7}">
      <dgm:prSet/>
      <dgm:spPr/>
      <dgm:t>
        <a:bodyPr/>
        <a:lstStyle/>
        <a:p>
          <a:endParaRPr lang="en-US"/>
        </a:p>
      </dgm:t>
    </dgm:pt>
    <dgm:pt modelId="{1BF7C3BE-64D2-4748-BA78-AE7A4F846351}" type="sibTrans" cxnId="{D742A270-E3F0-470D-9566-3217D9ADA0C7}">
      <dgm:prSet phldrT="01" phldr="0"/>
      <dgm:spPr/>
      <dgm:t>
        <a:bodyPr/>
        <a:lstStyle/>
        <a:p>
          <a:endParaRPr lang="en-US"/>
        </a:p>
      </dgm:t>
    </dgm:pt>
    <dgm:pt modelId="{65B8726E-C375-4DE9-A40D-C448391D0E24}">
      <dgm:prSet/>
      <dgm:spPr/>
      <dgm:t>
        <a:bodyPr/>
        <a:lstStyle/>
        <a:p>
          <a:r>
            <a:rPr lang="en-US">
              <a:solidFill>
                <a:schemeClr val="tx1">
                  <a:lumMod val="95000"/>
                  <a:lumOff val="5000"/>
                </a:schemeClr>
              </a:solidFill>
            </a:rPr>
            <a:t>Avoid clicking unknown links in ads, SMS, or emails.</a:t>
          </a:r>
        </a:p>
      </dgm:t>
    </dgm:pt>
    <dgm:pt modelId="{A1BB2781-D1DC-42A9-B940-0C0D97199B84}" type="parTrans" cxnId="{6F294C0C-8712-48F0-8C17-073BD4E87F19}">
      <dgm:prSet/>
      <dgm:spPr/>
      <dgm:t>
        <a:bodyPr/>
        <a:lstStyle/>
        <a:p>
          <a:endParaRPr lang="en-US"/>
        </a:p>
      </dgm:t>
    </dgm:pt>
    <dgm:pt modelId="{7ACE9966-D892-46A9-923E-873D314E7DB8}" type="sibTrans" cxnId="{6F294C0C-8712-48F0-8C17-073BD4E87F19}">
      <dgm:prSet phldrT="02" phldr="0"/>
      <dgm:spPr/>
      <dgm:t>
        <a:bodyPr/>
        <a:lstStyle/>
        <a:p>
          <a:endParaRPr lang="en-US"/>
        </a:p>
      </dgm:t>
    </dgm:pt>
    <dgm:pt modelId="{C5EC8C9C-E221-439A-B105-5D9D1E0E54E5}">
      <dgm:prSet/>
      <dgm:spPr/>
      <dgm:t>
        <a:bodyPr/>
        <a:lstStyle/>
        <a:p>
          <a:r>
            <a:rPr lang="en-US">
              <a:solidFill>
                <a:schemeClr val="tx1">
                  <a:lumMod val="95000"/>
                  <a:lumOff val="5000"/>
                </a:schemeClr>
              </a:solidFill>
            </a:rPr>
            <a:t>Keep "Unknown Sources" option disabled on Android devices.</a:t>
          </a:r>
        </a:p>
      </dgm:t>
    </dgm:pt>
    <dgm:pt modelId="{5E6AE7AF-94DF-459F-906D-0EBF7479AD82}" type="parTrans" cxnId="{11B4E29D-EA95-4006-BC2A-4C9A0311275C}">
      <dgm:prSet/>
      <dgm:spPr/>
      <dgm:t>
        <a:bodyPr/>
        <a:lstStyle/>
        <a:p>
          <a:endParaRPr lang="en-US"/>
        </a:p>
      </dgm:t>
    </dgm:pt>
    <dgm:pt modelId="{B5E688F3-D68F-40DC-9F17-FEC96C9F483F}" type="sibTrans" cxnId="{11B4E29D-EA95-4006-BC2A-4C9A0311275C}">
      <dgm:prSet phldrT="03" phldr="0"/>
      <dgm:spPr/>
      <dgm:t>
        <a:bodyPr/>
        <a:lstStyle/>
        <a:p>
          <a:endParaRPr lang="en-US"/>
        </a:p>
      </dgm:t>
    </dgm:pt>
    <dgm:pt modelId="{C4C78EFF-379D-4DC8-8542-8C62B98E0FDC}" type="pres">
      <dgm:prSet presAssocID="{5613C57D-33DD-4DC4-900B-ABD9448CF573}" presName="diagram" presStyleCnt="0">
        <dgm:presLayoutVars>
          <dgm:dir/>
          <dgm:resizeHandles val="exact"/>
        </dgm:presLayoutVars>
      </dgm:prSet>
      <dgm:spPr/>
    </dgm:pt>
    <dgm:pt modelId="{3C7789C5-CDC7-4CEB-BF32-4EA883D5744A}" type="pres">
      <dgm:prSet presAssocID="{6ED880A4-7C4A-43D4-86B7-360A55DBD2B3}" presName="node" presStyleLbl="node1" presStyleIdx="0" presStyleCnt="3">
        <dgm:presLayoutVars>
          <dgm:bulletEnabled val="1"/>
        </dgm:presLayoutVars>
      </dgm:prSet>
      <dgm:spPr/>
    </dgm:pt>
    <dgm:pt modelId="{2512D4DB-4013-4224-AFCA-FD54DAE23ED1}" type="pres">
      <dgm:prSet presAssocID="{1BF7C3BE-64D2-4748-BA78-AE7A4F846351}" presName="sibTrans" presStyleCnt="0"/>
      <dgm:spPr/>
    </dgm:pt>
    <dgm:pt modelId="{B94AA1B7-243D-4010-BE88-587DEB83E2F1}" type="pres">
      <dgm:prSet presAssocID="{65B8726E-C375-4DE9-A40D-C448391D0E24}" presName="node" presStyleLbl="node1" presStyleIdx="1" presStyleCnt="3">
        <dgm:presLayoutVars>
          <dgm:bulletEnabled val="1"/>
        </dgm:presLayoutVars>
      </dgm:prSet>
      <dgm:spPr/>
    </dgm:pt>
    <dgm:pt modelId="{95E599AB-4237-41D7-B3FF-4A32A26D3F21}" type="pres">
      <dgm:prSet presAssocID="{7ACE9966-D892-46A9-923E-873D314E7DB8}" presName="sibTrans" presStyleCnt="0"/>
      <dgm:spPr/>
    </dgm:pt>
    <dgm:pt modelId="{D6BF0D41-C451-491B-90B9-11268B0D5A1F}" type="pres">
      <dgm:prSet presAssocID="{C5EC8C9C-E221-439A-B105-5D9D1E0E54E5}" presName="node" presStyleLbl="node1" presStyleIdx="2" presStyleCnt="3">
        <dgm:presLayoutVars>
          <dgm:bulletEnabled val="1"/>
        </dgm:presLayoutVars>
      </dgm:prSet>
      <dgm:spPr/>
    </dgm:pt>
  </dgm:ptLst>
  <dgm:cxnLst>
    <dgm:cxn modelId="{6F294C0C-8712-48F0-8C17-073BD4E87F19}" srcId="{5613C57D-33DD-4DC4-900B-ABD9448CF573}" destId="{65B8726E-C375-4DE9-A40D-C448391D0E24}" srcOrd="1" destOrd="0" parTransId="{A1BB2781-D1DC-42A9-B940-0C0D97199B84}" sibTransId="{7ACE9966-D892-46A9-923E-873D314E7DB8}"/>
    <dgm:cxn modelId="{F6A3500F-20A9-48F9-9995-C0A779D74660}" type="presOf" srcId="{65B8726E-C375-4DE9-A40D-C448391D0E24}" destId="{B94AA1B7-243D-4010-BE88-587DEB83E2F1}" srcOrd="0" destOrd="0" presId="urn:microsoft.com/office/officeart/2005/8/layout/default"/>
    <dgm:cxn modelId="{BDE32425-2804-43C5-8E0C-9C67ED0205E5}" type="presOf" srcId="{6ED880A4-7C4A-43D4-86B7-360A55DBD2B3}" destId="{3C7789C5-CDC7-4CEB-BF32-4EA883D5744A}" srcOrd="0" destOrd="0" presId="urn:microsoft.com/office/officeart/2005/8/layout/default"/>
    <dgm:cxn modelId="{D742A270-E3F0-470D-9566-3217D9ADA0C7}" srcId="{5613C57D-33DD-4DC4-900B-ABD9448CF573}" destId="{6ED880A4-7C4A-43D4-86B7-360A55DBD2B3}" srcOrd="0" destOrd="0" parTransId="{B68604D7-2637-4E19-A00A-2771BD1E6C2B}" sibTransId="{1BF7C3BE-64D2-4748-BA78-AE7A4F846351}"/>
    <dgm:cxn modelId="{11B4E29D-EA95-4006-BC2A-4C9A0311275C}" srcId="{5613C57D-33DD-4DC4-900B-ABD9448CF573}" destId="{C5EC8C9C-E221-439A-B105-5D9D1E0E54E5}" srcOrd="2" destOrd="0" parTransId="{5E6AE7AF-94DF-459F-906D-0EBF7479AD82}" sibTransId="{B5E688F3-D68F-40DC-9F17-FEC96C9F483F}"/>
    <dgm:cxn modelId="{E24D1CA3-BB87-4E52-950A-50B5C7DB4AD9}" type="presOf" srcId="{C5EC8C9C-E221-439A-B105-5D9D1E0E54E5}" destId="{D6BF0D41-C451-491B-90B9-11268B0D5A1F}" srcOrd="0" destOrd="0" presId="urn:microsoft.com/office/officeart/2005/8/layout/default"/>
    <dgm:cxn modelId="{C9BE5FB7-B674-4301-A4DD-68605026B54C}" type="presOf" srcId="{5613C57D-33DD-4DC4-900B-ABD9448CF573}" destId="{C4C78EFF-379D-4DC8-8542-8C62B98E0FDC}" srcOrd="0" destOrd="0" presId="urn:microsoft.com/office/officeart/2005/8/layout/default"/>
    <dgm:cxn modelId="{8E5FCC17-2794-4157-BAAF-66162F51D188}" type="presParOf" srcId="{C4C78EFF-379D-4DC8-8542-8C62B98E0FDC}" destId="{3C7789C5-CDC7-4CEB-BF32-4EA883D5744A}" srcOrd="0" destOrd="0" presId="urn:microsoft.com/office/officeart/2005/8/layout/default"/>
    <dgm:cxn modelId="{1A111369-CA46-49C2-A30B-4AFD59A65DEC}" type="presParOf" srcId="{C4C78EFF-379D-4DC8-8542-8C62B98E0FDC}" destId="{2512D4DB-4013-4224-AFCA-FD54DAE23ED1}" srcOrd="1" destOrd="0" presId="urn:microsoft.com/office/officeart/2005/8/layout/default"/>
    <dgm:cxn modelId="{4ABA8316-A52C-4DCE-A24D-AA3FCCE98F8C}" type="presParOf" srcId="{C4C78EFF-379D-4DC8-8542-8C62B98E0FDC}" destId="{B94AA1B7-243D-4010-BE88-587DEB83E2F1}" srcOrd="2" destOrd="0" presId="urn:microsoft.com/office/officeart/2005/8/layout/default"/>
    <dgm:cxn modelId="{F6E7AC9A-63A9-47F3-8075-7C7032F85507}" type="presParOf" srcId="{C4C78EFF-379D-4DC8-8542-8C62B98E0FDC}" destId="{95E599AB-4237-41D7-B3FF-4A32A26D3F21}" srcOrd="3" destOrd="0" presId="urn:microsoft.com/office/officeart/2005/8/layout/default"/>
    <dgm:cxn modelId="{38FAFC8C-2DD2-4C5B-A739-D7FD51011DEB}" type="presParOf" srcId="{C4C78EFF-379D-4DC8-8542-8C62B98E0FDC}" destId="{D6BF0D41-C451-491B-90B9-11268B0D5A1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A34F92-02F3-4F2D-9A0C-89EF697FC51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46D9E5-A820-4C2C-ACF2-3162F081127B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Ensure your operating system, apps, and antivirus software are up to date.</a:t>
          </a:r>
        </a:p>
      </dgm:t>
    </dgm:pt>
    <dgm:pt modelId="{FDCA6791-981D-4325-BE7A-0A6CE8AAB12D}" type="parTrans" cxnId="{BA27244D-1235-4338-972E-C9BF83BABB7D}">
      <dgm:prSet/>
      <dgm:spPr/>
      <dgm:t>
        <a:bodyPr/>
        <a:lstStyle/>
        <a:p>
          <a:endParaRPr lang="en-US"/>
        </a:p>
      </dgm:t>
    </dgm:pt>
    <dgm:pt modelId="{7D8975B9-171E-4E11-B671-EDA06334E19E}" type="sibTrans" cxnId="{BA27244D-1235-4338-972E-C9BF83BABB7D}">
      <dgm:prSet/>
      <dgm:spPr/>
      <dgm:t>
        <a:bodyPr/>
        <a:lstStyle/>
        <a:p>
          <a:endParaRPr lang="en-US"/>
        </a:p>
      </dgm:t>
    </dgm:pt>
    <dgm:pt modelId="{D2072EB4-DF3B-4779-93C9-85ED690A9B1C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Enable automatic updates for your operating system and apps to ensure you receive the latest security patches.</a:t>
          </a:r>
        </a:p>
      </dgm:t>
    </dgm:pt>
    <dgm:pt modelId="{5A886B52-64DF-4036-BD36-DF6733C595CB}" type="parTrans" cxnId="{E4539627-41AF-4E76-92F6-F09606146A9B}">
      <dgm:prSet/>
      <dgm:spPr/>
      <dgm:t>
        <a:bodyPr/>
        <a:lstStyle/>
        <a:p>
          <a:endParaRPr lang="en-US"/>
        </a:p>
      </dgm:t>
    </dgm:pt>
    <dgm:pt modelId="{E9A0AFB9-C436-48AA-9C32-26841FB2C4F7}" type="sibTrans" cxnId="{E4539627-41AF-4E76-92F6-F09606146A9B}">
      <dgm:prSet/>
      <dgm:spPr/>
      <dgm:t>
        <a:bodyPr/>
        <a:lstStyle/>
        <a:p>
          <a:endParaRPr lang="en-US"/>
        </a:p>
      </dgm:t>
    </dgm:pt>
    <dgm:pt modelId="{C81E7C85-5D68-4E1C-AFC0-60C320098024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Install reputable antivirus or antimalware software that can detect and block ransomware</a:t>
          </a:r>
          <a:r>
            <a:rPr lang="en-US">
              <a:solidFill>
                <a:schemeClr val="tx1"/>
              </a:solidFill>
              <a:latin typeface="Posterama"/>
            </a:rPr>
            <a:t>.</a:t>
          </a:r>
          <a:endParaRPr lang="en-US">
            <a:solidFill>
              <a:schemeClr val="tx1"/>
            </a:solidFill>
          </a:endParaRPr>
        </a:p>
      </dgm:t>
    </dgm:pt>
    <dgm:pt modelId="{99592723-4DCF-45C8-911F-DBB914814EF4}" type="parTrans" cxnId="{CC0AD328-D36B-4BB7-B1DC-8A556F1237FF}">
      <dgm:prSet/>
      <dgm:spPr/>
      <dgm:t>
        <a:bodyPr/>
        <a:lstStyle/>
        <a:p>
          <a:endParaRPr lang="en-US"/>
        </a:p>
      </dgm:t>
    </dgm:pt>
    <dgm:pt modelId="{1C8BAD3A-9A8E-4851-9C8B-15A499C772B1}" type="sibTrans" cxnId="{CC0AD328-D36B-4BB7-B1DC-8A556F1237FF}">
      <dgm:prSet/>
      <dgm:spPr/>
      <dgm:t>
        <a:bodyPr/>
        <a:lstStyle/>
        <a:p>
          <a:endParaRPr lang="en-US"/>
        </a:p>
      </dgm:t>
    </dgm:pt>
    <dgm:pt modelId="{D4068B39-FAEE-46F5-9894-E74979DF63BE}" type="pres">
      <dgm:prSet presAssocID="{55A34F92-02F3-4F2D-9A0C-89EF697FC51E}" presName="diagram" presStyleCnt="0">
        <dgm:presLayoutVars>
          <dgm:dir/>
          <dgm:resizeHandles val="exact"/>
        </dgm:presLayoutVars>
      </dgm:prSet>
      <dgm:spPr/>
    </dgm:pt>
    <dgm:pt modelId="{9C262647-C976-4F09-A25E-4F1075B9DB60}" type="pres">
      <dgm:prSet presAssocID="{C446D9E5-A820-4C2C-ACF2-3162F081127B}" presName="node" presStyleLbl="node1" presStyleIdx="0" presStyleCnt="3">
        <dgm:presLayoutVars>
          <dgm:bulletEnabled val="1"/>
        </dgm:presLayoutVars>
      </dgm:prSet>
      <dgm:spPr/>
    </dgm:pt>
    <dgm:pt modelId="{287B4975-480B-4DDD-8105-14978C1598F3}" type="pres">
      <dgm:prSet presAssocID="{7D8975B9-171E-4E11-B671-EDA06334E19E}" presName="sibTrans" presStyleCnt="0"/>
      <dgm:spPr/>
    </dgm:pt>
    <dgm:pt modelId="{0F26AA85-B0C9-4784-96C7-F0952463982F}" type="pres">
      <dgm:prSet presAssocID="{D2072EB4-DF3B-4779-93C9-85ED690A9B1C}" presName="node" presStyleLbl="node1" presStyleIdx="1" presStyleCnt="3">
        <dgm:presLayoutVars>
          <dgm:bulletEnabled val="1"/>
        </dgm:presLayoutVars>
      </dgm:prSet>
      <dgm:spPr/>
    </dgm:pt>
    <dgm:pt modelId="{7D480A64-DF65-45E6-AE04-2E152ADA0713}" type="pres">
      <dgm:prSet presAssocID="{E9A0AFB9-C436-48AA-9C32-26841FB2C4F7}" presName="sibTrans" presStyleCnt="0"/>
      <dgm:spPr/>
    </dgm:pt>
    <dgm:pt modelId="{D488DED7-3464-453C-9AA2-A1DD26362A31}" type="pres">
      <dgm:prSet presAssocID="{C81E7C85-5D68-4E1C-AFC0-60C320098024}" presName="node" presStyleLbl="node1" presStyleIdx="2" presStyleCnt="3">
        <dgm:presLayoutVars>
          <dgm:bulletEnabled val="1"/>
        </dgm:presLayoutVars>
      </dgm:prSet>
      <dgm:spPr/>
    </dgm:pt>
  </dgm:ptLst>
  <dgm:cxnLst>
    <dgm:cxn modelId="{E4539627-41AF-4E76-92F6-F09606146A9B}" srcId="{55A34F92-02F3-4F2D-9A0C-89EF697FC51E}" destId="{D2072EB4-DF3B-4779-93C9-85ED690A9B1C}" srcOrd="1" destOrd="0" parTransId="{5A886B52-64DF-4036-BD36-DF6733C595CB}" sibTransId="{E9A0AFB9-C436-48AA-9C32-26841FB2C4F7}"/>
    <dgm:cxn modelId="{CC0AD328-D36B-4BB7-B1DC-8A556F1237FF}" srcId="{55A34F92-02F3-4F2D-9A0C-89EF697FC51E}" destId="{C81E7C85-5D68-4E1C-AFC0-60C320098024}" srcOrd="2" destOrd="0" parTransId="{99592723-4DCF-45C8-911F-DBB914814EF4}" sibTransId="{1C8BAD3A-9A8E-4851-9C8B-15A499C772B1}"/>
    <dgm:cxn modelId="{D49AC53E-5958-492C-A0D1-BB1ED53BBBB3}" type="presOf" srcId="{55A34F92-02F3-4F2D-9A0C-89EF697FC51E}" destId="{D4068B39-FAEE-46F5-9894-E74979DF63BE}" srcOrd="0" destOrd="0" presId="urn:microsoft.com/office/officeart/2005/8/layout/default"/>
    <dgm:cxn modelId="{BA27244D-1235-4338-972E-C9BF83BABB7D}" srcId="{55A34F92-02F3-4F2D-9A0C-89EF697FC51E}" destId="{C446D9E5-A820-4C2C-ACF2-3162F081127B}" srcOrd="0" destOrd="0" parTransId="{FDCA6791-981D-4325-BE7A-0A6CE8AAB12D}" sibTransId="{7D8975B9-171E-4E11-B671-EDA06334E19E}"/>
    <dgm:cxn modelId="{771CAE56-93D8-45F9-BA14-9DB8C7D810D5}" type="presOf" srcId="{D2072EB4-DF3B-4779-93C9-85ED690A9B1C}" destId="{0F26AA85-B0C9-4784-96C7-F0952463982F}" srcOrd="0" destOrd="0" presId="urn:microsoft.com/office/officeart/2005/8/layout/default"/>
    <dgm:cxn modelId="{26D032D1-C3D9-4775-BB2A-2A45137D51E8}" type="presOf" srcId="{C81E7C85-5D68-4E1C-AFC0-60C320098024}" destId="{D488DED7-3464-453C-9AA2-A1DD26362A31}" srcOrd="0" destOrd="0" presId="urn:microsoft.com/office/officeart/2005/8/layout/default"/>
    <dgm:cxn modelId="{4C4028D2-6B4C-4484-9F2F-55398C1ACCB9}" type="presOf" srcId="{C446D9E5-A820-4C2C-ACF2-3162F081127B}" destId="{9C262647-C976-4F09-A25E-4F1075B9DB60}" srcOrd="0" destOrd="0" presId="urn:microsoft.com/office/officeart/2005/8/layout/default"/>
    <dgm:cxn modelId="{547D9A0C-35BA-44A3-8CC7-DADB7272E05C}" type="presParOf" srcId="{D4068B39-FAEE-46F5-9894-E74979DF63BE}" destId="{9C262647-C976-4F09-A25E-4F1075B9DB60}" srcOrd="0" destOrd="0" presId="urn:microsoft.com/office/officeart/2005/8/layout/default"/>
    <dgm:cxn modelId="{56E4794B-8FBC-4C3D-B44B-C9D5AE646971}" type="presParOf" srcId="{D4068B39-FAEE-46F5-9894-E74979DF63BE}" destId="{287B4975-480B-4DDD-8105-14978C1598F3}" srcOrd="1" destOrd="0" presId="urn:microsoft.com/office/officeart/2005/8/layout/default"/>
    <dgm:cxn modelId="{B0C7A88B-E0FB-4FDF-9AE8-F050DECD5277}" type="presParOf" srcId="{D4068B39-FAEE-46F5-9894-E74979DF63BE}" destId="{0F26AA85-B0C9-4784-96C7-F0952463982F}" srcOrd="2" destOrd="0" presId="urn:microsoft.com/office/officeart/2005/8/layout/default"/>
    <dgm:cxn modelId="{B3DEAFED-80F6-4C8C-B0BA-CC2CC940C5FA}" type="presParOf" srcId="{D4068B39-FAEE-46F5-9894-E74979DF63BE}" destId="{7D480A64-DF65-45E6-AE04-2E152ADA0713}" srcOrd="3" destOrd="0" presId="urn:microsoft.com/office/officeart/2005/8/layout/default"/>
    <dgm:cxn modelId="{7697BE83-5362-4F15-AE1C-4A6C79153A27}" type="presParOf" srcId="{D4068B39-FAEE-46F5-9894-E74979DF63BE}" destId="{D488DED7-3464-453C-9AA2-A1DD26362A3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5759EFF-C40B-4F01-AEC3-878FD8FC688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0B129E-68FA-4894-A9C9-2A0611A52A54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Perform regular scans of your device to detect any malicious activity.</a:t>
          </a:r>
        </a:p>
      </dgm:t>
    </dgm:pt>
    <dgm:pt modelId="{6417E2BB-54D3-484D-85C0-D826E5EE551D}" type="parTrans" cxnId="{DBEEE052-DC71-4876-9BE4-B46E99337733}">
      <dgm:prSet/>
      <dgm:spPr/>
      <dgm:t>
        <a:bodyPr/>
        <a:lstStyle/>
        <a:p>
          <a:endParaRPr lang="en-US"/>
        </a:p>
      </dgm:t>
    </dgm:pt>
    <dgm:pt modelId="{4AAB257B-275E-49D9-93AB-4B84F4944E45}" type="sibTrans" cxnId="{DBEEE052-DC71-4876-9BE4-B46E99337733}">
      <dgm:prSet/>
      <dgm:spPr/>
      <dgm:t>
        <a:bodyPr/>
        <a:lstStyle/>
        <a:p>
          <a:endParaRPr lang="en-US"/>
        </a:p>
      </dgm:t>
    </dgm:pt>
    <dgm:pt modelId="{E095196B-BE6D-4360-9E4D-F25400314B74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On Android devices, enable Google Play Protect, which scans apps for malicious behavior.</a:t>
          </a:r>
        </a:p>
      </dgm:t>
    </dgm:pt>
    <dgm:pt modelId="{9D33D29B-8337-4036-874B-5DB395F0D758}" type="parTrans" cxnId="{6F690704-70AE-4C93-A907-2414AA9981A1}">
      <dgm:prSet/>
      <dgm:spPr/>
      <dgm:t>
        <a:bodyPr/>
        <a:lstStyle/>
        <a:p>
          <a:endParaRPr lang="en-US"/>
        </a:p>
      </dgm:t>
    </dgm:pt>
    <dgm:pt modelId="{7D4096AB-689E-41ED-A1E8-DB8A410028B4}" type="sibTrans" cxnId="{6F690704-70AE-4C93-A907-2414AA9981A1}">
      <dgm:prSet/>
      <dgm:spPr/>
      <dgm:t>
        <a:bodyPr/>
        <a:lstStyle/>
        <a:p>
          <a:endParaRPr lang="en-US"/>
        </a:p>
      </dgm:t>
    </dgm:pt>
    <dgm:pt modelId="{16D0B4E7-38CE-4301-9B2D-1AE8DD47A670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Be cautious about the permissions you grant to apps. Avoid granting unnecessary permissions</a:t>
          </a:r>
          <a:r>
            <a:rPr lang="en-US">
              <a:solidFill>
                <a:schemeClr val="tx1"/>
              </a:solidFill>
              <a:latin typeface="Posterama"/>
            </a:rPr>
            <a:t>.</a:t>
          </a:r>
          <a:endParaRPr lang="en-US">
            <a:solidFill>
              <a:schemeClr val="tx1"/>
            </a:solidFill>
          </a:endParaRPr>
        </a:p>
      </dgm:t>
    </dgm:pt>
    <dgm:pt modelId="{7956700F-8AF1-401F-84C6-1565EA662942}" type="parTrans" cxnId="{A017ED58-7778-4F5B-AB6D-46736B6E471B}">
      <dgm:prSet/>
      <dgm:spPr/>
      <dgm:t>
        <a:bodyPr/>
        <a:lstStyle/>
        <a:p>
          <a:endParaRPr lang="en-US"/>
        </a:p>
      </dgm:t>
    </dgm:pt>
    <dgm:pt modelId="{8E2448E0-4EF5-4625-A3CA-C5B901F3E725}" type="sibTrans" cxnId="{A017ED58-7778-4F5B-AB6D-46736B6E471B}">
      <dgm:prSet/>
      <dgm:spPr/>
      <dgm:t>
        <a:bodyPr/>
        <a:lstStyle/>
        <a:p>
          <a:endParaRPr lang="en-US"/>
        </a:p>
      </dgm:t>
    </dgm:pt>
    <dgm:pt modelId="{7C71A802-A73E-472E-BAF9-1A39DE2AECA2}" type="pres">
      <dgm:prSet presAssocID="{65759EFF-C40B-4F01-AEC3-878FD8FC6882}" presName="diagram" presStyleCnt="0">
        <dgm:presLayoutVars>
          <dgm:dir/>
          <dgm:resizeHandles val="exact"/>
        </dgm:presLayoutVars>
      </dgm:prSet>
      <dgm:spPr/>
    </dgm:pt>
    <dgm:pt modelId="{FD797066-CEC4-4452-B4A0-BFAB7A4F768B}" type="pres">
      <dgm:prSet presAssocID="{510B129E-68FA-4894-A9C9-2A0611A52A54}" presName="node" presStyleLbl="node1" presStyleIdx="0" presStyleCnt="3">
        <dgm:presLayoutVars>
          <dgm:bulletEnabled val="1"/>
        </dgm:presLayoutVars>
      </dgm:prSet>
      <dgm:spPr/>
    </dgm:pt>
    <dgm:pt modelId="{AE589AC6-A48C-4EF8-8F0E-8BC18629573F}" type="pres">
      <dgm:prSet presAssocID="{4AAB257B-275E-49D9-93AB-4B84F4944E45}" presName="sibTrans" presStyleCnt="0"/>
      <dgm:spPr/>
    </dgm:pt>
    <dgm:pt modelId="{953F3982-5A4E-4F00-993A-83D0BF31C33C}" type="pres">
      <dgm:prSet presAssocID="{E095196B-BE6D-4360-9E4D-F25400314B74}" presName="node" presStyleLbl="node1" presStyleIdx="1" presStyleCnt="3">
        <dgm:presLayoutVars>
          <dgm:bulletEnabled val="1"/>
        </dgm:presLayoutVars>
      </dgm:prSet>
      <dgm:spPr/>
    </dgm:pt>
    <dgm:pt modelId="{9603EA19-17D5-4007-9975-BF53FB3051F9}" type="pres">
      <dgm:prSet presAssocID="{7D4096AB-689E-41ED-A1E8-DB8A410028B4}" presName="sibTrans" presStyleCnt="0"/>
      <dgm:spPr/>
    </dgm:pt>
    <dgm:pt modelId="{4FFDE39B-C242-417B-82BD-C178DB030729}" type="pres">
      <dgm:prSet presAssocID="{16D0B4E7-38CE-4301-9B2D-1AE8DD47A670}" presName="node" presStyleLbl="node1" presStyleIdx="2" presStyleCnt="3">
        <dgm:presLayoutVars>
          <dgm:bulletEnabled val="1"/>
        </dgm:presLayoutVars>
      </dgm:prSet>
      <dgm:spPr/>
    </dgm:pt>
  </dgm:ptLst>
  <dgm:cxnLst>
    <dgm:cxn modelId="{6F690704-70AE-4C93-A907-2414AA9981A1}" srcId="{65759EFF-C40B-4F01-AEC3-878FD8FC6882}" destId="{E095196B-BE6D-4360-9E4D-F25400314B74}" srcOrd="1" destOrd="0" parTransId="{9D33D29B-8337-4036-874B-5DB395F0D758}" sibTransId="{7D4096AB-689E-41ED-A1E8-DB8A410028B4}"/>
    <dgm:cxn modelId="{AB8FCF68-4E18-40D4-BB9C-4FFD8C9356C2}" type="presOf" srcId="{510B129E-68FA-4894-A9C9-2A0611A52A54}" destId="{FD797066-CEC4-4452-B4A0-BFAB7A4F768B}" srcOrd="0" destOrd="0" presId="urn:microsoft.com/office/officeart/2005/8/layout/default"/>
    <dgm:cxn modelId="{DBEEE052-DC71-4876-9BE4-B46E99337733}" srcId="{65759EFF-C40B-4F01-AEC3-878FD8FC6882}" destId="{510B129E-68FA-4894-A9C9-2A0611A52A54}" srcOrd="0" destOrd="0" parTransId="{6417E2BB-54D3-484D-85C0-D826E5EE551D}" sibTransId="{4AAB257B-275E-49D9-93AB-4B84F4944E45}"/>
    <dgm:cxn modelId="{A017ED58-7778-4F5B-AB6D-46736B6E471B}" srcId="{65759EFF-C40B-4F01-AEC3-878FD8FC6882}" destId="{16D0B4E7-38CE-4301-9B2D-1AE8DD47A670}" srcOrd="2" destOrd="0" parTransId="{7956700F-8AF1-401F-84C6-1565EA662942}" sibTransId="{8E2448E0-4EF5-4625-A3CA-C5B901F3E725}"/>
    <dgm:cxn modelId="{043582A8-2D2D-4669-9CEF-D476C4CB154F}" type="presOf" srcId="{65759EFF-C40B-4F01-AEC3-878FD8FC6882}" destId="{7C71A802-A73E-472E-BAF9-1A39DE2AECA2}" srcOrd="0" destOrd="0" presId="urn:microsoft.com/office/officeart/2005/8/layout/default"/>
    <dgm:cxn modelId="{4054CEC0-C6F6-4710-A8E0-82587D3986D8}" type="presOf" srcId="{E095196B-BE6D-4360-9E4D-F25400314B74}" destId="{953F3982-5A4E-4F00-993A-83D0BF31C33C}" srcOrd="0" destOrd="0" presId="urn:microsoft.com/office/officeart/2005/8/layout/default"/>
    <dgm:cxn modelId="{2F5648C5-8027-4645-B3CB-DD75C34F820D}" type="presOf" srcId="{16D0B4E7-38CE-4301-9B2D-1AE8DD47A670}" destId="{4FFDE39B-C242-417B-82BD-C178DB030729}" srcOrd="0" destOrd="0" presId="urn:microsoft.com/office/officeart/2005/8/layout/default"/>
    <dgm:cxn modelId="{DCF44988-E8C1-4093-A504-7CF6B8DB12AD}" type="presParOf" srcId="{7C71A802-A73E-472E-BAF9-1A39DE2AECA2}" destId="{FD797066-CEC4-4452-B4A0-BFAB7A4F768B}" srcOrd="0" destOrd="0" presId="urn:microsoft.com/office/officeart/2005/8/layout/default"/>
    <dgm:cxn modelId="{BF93659C-DC76-4484-9621-645F90B5658B}" type="presParOf" srcId="{7C71A802-A73E-472E-BAF9-1A39DE2AECA2}" destId="{AE589AC6-A48C-4EF8-8F0E-8BC18629573F}" srcOrd="1" destOrd="0" presId="urn:microsoft.com/office/officeart/2005/8/layout/default"/>
    <dgm:cxn modelId="{A9059533-2E7A-483E-BB34-37185DA463D2}" type="presParOf" srcId="{7C71A802-A73E-472E-BAF9-1A39DE2AECA2}" destId="{953F3982-5A4E-4F00-993A-83D0BF31C33C}" srcOrd="2" destOrd="0" presId="urn:microsoft.com/office/officeart/2005/8/layout/default"/>
    <dgm:cxn modelId="{5D89C227-10B9-47F2-AAAC-B48D2855C0D6}" type="presParOf" srcId="{7C71A802-A73E-472E-BAF9-1A39DE2AECA2}" destId="{9603EA19-17D5-4007-9975-BF53FB3051F9}" srcOrd="3" destOrd="0" presId="urn:microsoft.com/office/officeart/2005/8/layout/default"/>
    <dgm:cxn modelId="{401E43CE-29B7-4648-B88A-AAACA3C8E2D9}" type="presParOf" srcId="{7C71A802-A73E-472E-BAF9-1A39DE2AECA2}" destId="{4FFDE39B-C242-417B-82BD-C178DB03072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AEA43FC-23D4-4DB4-8DB4-805286C620D7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22EC00-F480-4B98-8DA4-AB047CFA64D4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CovidLock: Mobile Coronavirus Tracking App Coughs Up Ransomware</a:t>
          </a:r>
          <a:endParaRPr lang="en-US"/>
        </a:p>
      </dgm:t>
    </dgm:pt>
    <dgm:pt modelId="{AC198616-9834-4FAA-9C87-19D6D9191662}" type="parTrans" cxnId="{6FE4C2CF-94D6-4F5A-BC73-D152A60879B4}">
      <dgm:prSet/>
      <dgm:spPr/>
      <dgm:t>
        <a:bodyPr/>
        <a:lstStyle/>
        <a:p>
          <a:endParaRPr lang="en-US"/>
        </a:p>
      </dgm:t>
    </dgm:pt>
    <dgm:pt modelId="{E6BD7D1C-C7E2-4267-8B5D-029C41EA3B04}" type="sibTrans" cxnId="{6FE4C2CF-94D6-4F5A-BC73-D152A60879B4}">
      <dgm:prSet/>
      <dgm:spPr/>
      <dgm:t>
        <a:bodyPr/>
        <a:lstStyle/>
        <a:p>
          <a:endParaRPr lang="en-US"/>
        </a:p>
      </dgm:t>
    </dgm:pt>
    <dgm:pt modelId="{9F61CE41-756A-4E08-87C3-302C4C215077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CovidLock ransomware exploits coronavirus with malicious Android app</a:t>
          </a:r>
          <a:endParaRPr lang="en-US"/>
        </a:p>
      </dgm:t>
    </dgm:pt>
    <dgm:pt modelId="{7AC9E9A8-117C-4DD2-8F6F-650DD17451E1}" type="parTrans" cxnId="{C8CDB556-B655-4D13-A3D7-174AC1CB8EA5}">
      <dgm:prSet/>
      <dgm:spPr/>
      <dgm:t>
        <a:bodyPr/>
        <a:lstStyle/>
        <a:p>
          <a:endParaRPr lang="en-US"/>
        </a:p>
      </dgm:t>
    </dgm:pt>
    <dgm:pt modelId="{3324DD3A-6BDF-4B24-A0EF-A4FE1886404B}" type="sibTrans" cxnId="{C8CDB556-B655-4D13-A3D7-174AC1CB8EA5}">
      <dgm:prSet/>
      <dgm:spPr/>
      <dgm:t>
        <a:bodyPr/>
        <a:lstStyle/>
        <a:p>
          <a:endParaRPr lang="en-US"/>
        </a:p>
      </dgm:t>
    </dgm:pt>
    <dgm:pt modelId="{370B66D9-84E1-45F6-A853-6F8DB8D03C89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​CovidLock Ransom Walkthrough</a:t>
          </a:r>
          <a:endParaRPr lang="en-US"/>
        </a:p>
      </dgm:t>
    </dgm:pt>
    <dgm:pt modelId="{4171FF1B-FBBC-4341-89D2-80C6A7C1338F}" type="parTrans" cxnId="{BC4470B9-4C8A-484E-9E2D-6EB444A503F0}">
      <dgm:prSet/>
      <dgm:spPr/>
      <dgm:t>
        <a:bodyPr/>
        <a:lstStyle/>
        <a:p>
          <a:endParaRPr lang="en-US"/>
        </a:p>
      </dgm:t>
    </dgm:pt>
    <dgm:pt modelId="{F427C4B6-E473-4379-9C14-5DAF83A2621C}" type="sibTrans" cxnId="{BC4470B9-4C8A-484E-9E2D-6EB444A503F0}">
      <dgm:prSet/>
      <dgm:spPr/>
      <dgm:t>
        <a:bodyPr/>
        <a:lstStyle/>
        <a:p>
          <a:endParaRPr lang="en-US"/>
        </a:p>
      </dgm:t>
    </dgm:pt>
    <dgm:pt modelId="{982240A5-CA37-4A58-8AE0-ED8B8AA18721}">
      <dgm:prSet/>
      <dgm:spPr/>
      <dgm:t>
        <a:bodyPr/>
        <a:lstStyle/>
        <a:p>
          <a:r>
            <a:rPr lang="en-US">
              <a:hlinkClick xmlns:r="http://schemas.openxmlformats.org/officeDocument/2006/relationships" r:id="rId4"/>
            </a:rPr>
            <a:t>CovidLock: Android Ransomware Spreading Amid COVID-19 Epidemic</a:t>
          </a:r>
          <a:endParaRPr lang="en-US"/>
        </a:p>
      </dgm:t>
    </dgm:pt>
    <dgm:pt modelId="{EF578DA0-AEB5-4282-A4D3-7B1560D99420}" type="parTrans" cxnId="{E6C99BEA-68C6-4D9F-B759-20974D9BF0E8}">
      <dgm:prSet/>
      <dgm:spPr/>
      <dgm:t>
        <a:bodyPr/>
        <a:lstStyle/>
        <a:p>
          <a:endParaRPr lang="en-US"/>
        </a:p>
      </dgm:t>
    </dgm:pt>
    <dgm:pt modelId="{85230701-ED9C-45DF-A877-76DFAC9DB2E1}" type="sibTrans" cxnId="{E6C99BEA-68C6-4D9F-B759-20974D9BF0E8}">
      <dgm:prSet/>
      <dgm:spPr/>
      <dgm:t>
        <a:bodyPr/>
        <a:lstStyle/>
        <a:p>
          <a:endParaRPr lang="en-US"/>
        </a:p>
      </dgm:t>
    </dgm:pt>
    <dgm:pt modelId="{3BB10380-25C8-4E9A-991F-3A83B0595911}" type="pres">
      <dgm:prSet presAssocID="{6AEA43FC-23D4-4DB4-8DB4-805286C620D7}" presName="vert0" presStyleCnt="0">
        <dgm:presLayoutVars>
          <dgm:dir/>
          <dgm:animOne val="branch"/>
          <dgm:animLvl val="lvl"/>
        </dgm:presLayoutVars>
      </dgm:prSet>
      <dgm:spPr/>
    </dgm:pt>
    <dgm:pt modelId="{80C5A919-036F-46C4-99BD-212777FA22C4}" type="pres">
      <dgm:prSet presAssocID="{C322EC00-F480-4B98-8DA4-AB047CFA64D4}" presName="thickLine" presStyleLbl="alignNode1" presStyleIdx="0" presStyleCnt="4"/>
      <dgm:spPr/>
    </dgm:pt>
    <dgm:pt modelId="{0A83EA24-4A25-47DC-8D38-D18D572ADE74}" type="pres">
      <dgm:prSet presAssocID="{C322EC00-F480-4B98-8DA4-AB047CFA64D4}" presName="horz1" presStyleCnt="0"/>
      <dgm:spPr/>
    </dgm:pt>
    <dgm:pt modelId="{37BB8582-67DB-4C1D-9A6C-5925BCF85DDC}" type="pres">
      <dgm:prSet presAssocID="{C322EC00-F480-4B98-8DA4-AB047CFA64D4}" presName="tx1" presStyleLbl="revTx" presStyleIdx="0" presStyleCnt="4"/>
      <dgm:spPr/>
    </dgm:pt>
    <dgm:pt modelId="{36D04879-9104-488B-B1D4-F0F4E1CF8B6A}" type="pres">
      <dgm:prSet presAssocID="{C322EC00-F480-4B98-8DA4-AB047CFA64D4}" presName="vert1" presStyleCnt="0"/>
      <dgm:spPr/>
    </dgm:pt>
    <dgm:pt modelId="{FE9C6615-1001-494C-97D9-0C9825FAB0EC}" type="pres">
      <dgm:prSet presAssocID="{9F61CE41-756A-4E08-87C3-302C4C215077}" presName="thickLine" presStyleLbl="alignNode1" presStyleIdx="1" presStyleCnt="4"/>
      <dgm:spPr/>
    </dgm:pt>
    <dgm:pt modelId="{DD70356E-BD4F-43B2-9083-A79A0AB1AA62}" type="pres">
      <dgm:prSet presAssocID="{9F61CE41-756A-4E08-87C3-302C4C215077}" presName="horz1" presStyleCnt="0"/>
      <dgm:spPr/>
    </dgm:pt>
    <dgm:pt modelId="{4ACD3CF6-0081-45A2-84BB-066B7391D81C}" type="pres">
      <dgm:prSet presAssocID="{9F61CE41-756A-4E08-87C3-302C4C215077}" presName="tx1" presStyleLbl="revTx" presStyleIdx="1" presStyleCnt="4"/>
      <dgm:spPr/>
    </dgm:pt>
    <dgm:pt modelId="{2EBD6869-037B-4ADE-8072-8246021003C5}" type="pres">
      <dgm:prSet presAssocID="{9F61CE41-756A-4E08-87C3-302C4C215077}" presName="vert1" presStyleCnt="0"/>
      <dgm:spPr/>
    </dgm:pt>
    <dgm:pt modelId="{D77EA141-F595-40AD-8E1D-3810D79D1B92}" type="pres">
      <dgm:prSet presAssocID="{370B66D9-84E1-45F6-A853-6F8DB8D03C89}" presName="thickLine" presStyleLbl="alignNode1" presStyleIdx="2" presStyleCnt="4"/>
      <dgm:spPr/>
    </dgm:pt>
    <dgm:pt modelId="{7668002E-07F4-48AF-A34E-3E16658BDA7D}" type="pres">
      <dgm:prSet presAssocID="{370B66D9-84E1-45F6-A853-6F8DB8D03C89}" presName="horz1" presStyleCnt="0"/>
      <dgm:spPr/>
    </dgm:pt>
    <dgm:pt modelId="{5E8C26A2-84E1-4557-8727-357573CA1C89}" type="pres">
      <dgm:prSet presAssocID="{370B66D9-84E1-45F6-A853-6F8DB8D03C89}" presName="tx1" presStyleLbl="revTx" presStyleIdx="2" presStyleCnt="4"/>
      <dgm:spPr/>
    </dgm:pt>
    <dgm:pt modelId="{57F66E7A-324A-4627-ADD4-FAB1D5F5CFB6}" type="pres">
      <dgm:prSet presAssocID="{370B66D9-84E1-45F6-A853-6F8DB8D03C89}" presName="vert1" presStyleCnt="0"/>
      <dgm:spPr/>
    </dgm:pt>
    <dgm:pt modelId="{0AC94DC5-4ED6-4B6C-94E7-C992C454A49F}" type="pres">
      <dgm:prSet presAssocID="{982240A5-CA37-4A58-8AE0-ED8B8AA18721}" presName="thickLine" presStyleLbl="alignNode1" presStyleIdx="3" presStyleCnt="4"/>
      <dgm:spPr/>
    </dgm:pt>
    <dgm:pt modelId="{D0152435-E9CA-4574-8A14-3309AB58E709}" type="pres">
      <dgm:prSet presAssocID="{982240A5-CA37-4A58-8AE0-ED8B8AA18721}" presName="horz1" presStyleCnt="0"/>
      <dgm:spPr/>
    </dgm:pt>
    <dgm:pt modelId="{7E95E6F9-04B1-4D79-9715-8059630DB79C}" type="pres">
      <dgm:prSet presAssocID="{982240A5-CA37-4A58-8AE0-ED8B8AA18721}" presName="tx1" presStyleLbl="revTx" presStyleIdx="3" presStyleCnt="4"/>
      <dgm:spPr/>
    </dgm:pt>
    <dgm:pt modelId="{828C92CD-AD93-49C2-A7BA-83C32F75A6CF}" type="pres">
      <dgm:prSet presAssocID="{982240A5-CA37-4A58-8AE0-ED8B8AA18721}" presName="vert1" presStyleCnt="0"/>
      <dgm:spPr/>
    </dgm:pt>
  </dgm:ptLst>
  <dgm:cxnLst>
    <dgm:cxn modelId="{C6F3C80A-7FB9-4F69-8389-949ED710E7D6}" type="presOf" srcId="{370B66D9-84E1-45F6-A853-6F8DB8D03C89}" destId="{5E8C26A2-84E1-4557-8727-357573CA1C89}" srcOrd="0" destOrd="0" presId="urn:microsoft.com/office/officeart/2008/layout/LinedList"/>
    <dgm:cxn modelId="{A0836675-BFD9-47B6-8616-D31827D9624B}" type="presOf" srcId="{C322EC00-F480-4B98-8DA4-AB047CFA64D4}" destId="{37BB8582-67DB-4C1D-9A6C-5925BCF85DDC}" srcOrd="0" destOrd="0" presId="urn:microsoft.com/office/officeart/2008/layout/LinedList"/>
    <dgm:cxn modelId="{C8CDB556-B655-4D13-A3D7-174AC1CB8EA5}" srcId="{6AEA43FC-23D4-4DB4-8DB4-805286C620D7}" destId="{9F61CE41-756A-4E08-87C3-302C4C215077}" srcOrd="1" destOrd="0" parTransId="{7AC9E9A8-117C-4DD2-8F6F-650DD17451E1}" sibTransId="{3324DD3A-6BDF-4B24-A0EF-A4FE1886404B}"/>
    <dgm:cxn modelId="{D3EA45A1-9329-4DE1-B007-5925001CCA4E}" type="presOf" srcId="{9F61CE41-756A-4E08-87C3-302C4C215077}" destId="{4ACD3CF6-0081-45A2-84BB-066B7391D81C}" srcOrd="0" destOrd="0" presId="urn:microsoft.com/office/officeart/2008/layout/LinedList"/>
    <dgm:cxn modelId="{BC4470B9-4C8A-484E-9E2D-6EB444A503F0}" srcId="{6AEA43FC-23D4-4DB4-8DB4-805286C620D7}" destId="{370B66D9-84E1-45F6-A853-6F8DB8D03C89}" srcOrd="2" destOrd="0" parTransId="{4171FF1B-FBBC-4341-89D2-80C6A7C1338F}" sibTransId="{F427C4B6-E473-4379-9C14-5DAF83A2621C}"/>
    <dgm:cxn modelId="{6FE4C2CF-94D6-4F5A-BC73-D152A60879B4}" srcId="{6AEA43FC-23D4-4DB4-8DB4-805286C620D7}" destId="{C322EC00-F480-4B98-8DA4-AB047CFA64D4}" srcOrd="0" destOrd="0" parTransId="{AC198616-9834-4FAA-9C87-19D6D9191662}" sibTransId="{E6BD7D1C-C7E2-4267-8B5D-029C41EA3B04}"/>
    <dgm:cxn modelId="{300D56D7-D559-4352-A503-FBF236F02BC1}" type="presOf" srcId="{982240A5-CA37-4A58-8AE0-ED8B8AA18721}" destId="{7E95E6F9-04B1-4D79-9715-8059630DB79C}" srcOrd="0" destOrd="0" presId="urn:microsoft.com/office/officeart/2008/layout/LinedList"/>
    <dgm:cxn modelId="{C2FFDBE6-B050-4CE0-A12C-7939258430D6}" type="presOf" srcId="{6AEA43FC-23D4-4DB4-8DB4-805286C620D7}" destId="{3BB10380-25C8-4E9A-991F-3A83B0595911}" srcOrd="0" destOrd="0" presId="urn:microsoft.com/office/officeart/2008/layout/LinedList"/>
    <dgm:cxn modelId="{E6C99BEA-68C6-4D9F-B759-20974D9BF0E8}" srcId="{6AEA43FC-23D4-4DB4-8DB4-805286C620D7}" destId="{982240A5-CA37-4A58-8AE0-ED8B8AA18721}" srcOrd="3" destOrd="0" parTransId="{EF578DA0-AEB5-4282-A4D3-7B1560D99420}" sibTransId="{85230701-ED9C-45DF-A877-76DFAC9DB2E1}"/>
    <dgm:cxn modelId="{B83CF569-F895-4244-8E12-2AF425343C03}" type="presParOf" srcId="{3BB10380-25C8-4E9A-991F-3A83B0595911}" destId="{80C5A919-036F-46C4-99BD-212777FA22C4}" srcOrd="0" destOrd="0" presId="urn:microsoft.com/office/officeart/2008/layout/LinedList"/>
    <dgm:cxn modelId="{F77FD66E-BE08-460A-8895-3D84568E9297}" type="presParOf" srcId="{3BB10380-25C8-4E9A-991F-3A83B0595911}" destId="{0A83EA24-4A25-47DC-8D38-D18D572ADE74}" srcOrd="1" destOrd="0" presId="urn:microsoft.com/office/officeart/2008/layout/LinedList"/>
    <dgm:cxn modelId="{F2EEA0B6-8A50-430F-B170-6D78CE96BF87}" type="presParOf" srcId="{0A83EA24-4A25-47DC-8D38-D18D572ADE74}" destId="{37BB8582-67DB-4C1D-9A6C-5925BCF85DDC}" srcOrd="0" destOrd="0" presId="urn:microsoft.com/office/officeart/2008/layout/LinedList"/>
    <dgm:cxn modelId="{27114F0D-B82C-4788-8412-3985137DA470}" type="presParOf" srcId="{0A83EA24-4A25-47DC-8D38-D18D572ADE74}" destId="{36D04879-9104-488B-B1D4-F0F4E1CF8B6A}" srcOrd="1" destOrd="0" presId="urn:microsoft.com/office/officeart/2008/layout/LinedList"/>
    <dgm:cxn modelId="{B9486CF3-4FCD-432D-A380-EFED95ED9042}" type="presParOf" srcId="{3BB10380-25C8-4E9A-991F-3A83B0595911}" destId="{FE9C6615-1001-494C-97D9-0C9825FAB0EC}" srcOrd="2" destOrd="0" presId="urn:microsoft.com/office/officeart/2008/layout/LinedList"/>
    <dgm:cxn modelId="{46253E19-DC47-4039-ADA3-E4597ABAF82E}" type="presParOf" srcId="{3BB10380-25C8-4E9A-991F-3A83B0595911}" destId="{DD70356E-BD4F-43B2-9083-A79A0AB1AA62}" srcOrd="3" destOrd="0" presId="urn:microsoft.com/office/officeart/2008/layout/LinedList"/>
    <dgm:cxn modelId="{5707BDA6-958F-431D-9B99-E351ED483C2A}" type="presParOf" srcId="{DD70356E-BD4F-43B2-9083-A79A0AB1AA62}" destId="{4ACD3CF6-0081-45A2-84BB-066B7391D81C}" srcOrd="0" destOrd="0" presId="urn:microsoft.com/office/officeart/2008/layout/LinedList"/>
    <dgm:cxn modelId="{2823A98B-FA0C-4A48-8CAD-00E6D35084FE}" type="presParOf" srcId="{DD70356E-BD4F-43B2-9083-A79A0AB1AA62}" destId="{2EBD6869-037B-4ADE-8072-8246021003C5}" srcOrd="1" destOrd="0" presId="urn:microsoft.com/office/officeart/2008/layout/LinedList"/>
    <dgm:cxn modelId="{EA350F98-6FD1-423B-BF0F-5E5E19443B76}" type="presParOf" srcId="{3BB10380-25C8-4E9A-991F-3A83B0595911}" destId="{D77EA141-F595-40AD-8E1D-3810D79D1B92}" srcOrd="4" destOrd="0" presId="urn:microsoft.com/office/officeart/2008/layout/LinedList"/>
    <dgm:cxn modelId="{3DEB30D5-1B45-4CD0-B206-EFAEAEF07321}" type="presParOf" srcId="{3BB10380-25C8-4E9A-991F-3A83B0595911}" destId="{7668002E-07F4-48AF-A34E-3E16658BDA7D}" srcOrd="5" destOrd="0" presId="urn:microsoft.com/office/officeart/2008/layout/LinedList"/>
    <dgm:cxn modelId="{9E3FF7F8-BDE9-4D66-9C95-A1462D42D8FD}" type="presParOf" srcId="{7668002E-07F4-48AF-A34E-3E16658BDA7D}" destId="{5E8C26A2-84E1-4557-8727-357573CA1C89}" srcOrd="0" destOrd="0" presId="urn:microsoft.com/office/officeart/2008/layout/LinedList"/>
    <dgm:cxn modelId="{22C8484A-7F95-4B1A-9D98-1E95C97FCEE6}" type="presParOf" srcId="{7668002E-07F4-48AF-A34E-3E16658BDA7D}" destId="{57F66E7A-324A-4627-ADD4-FAB1D5F5CFB6}" srcOrd="1" destOrd="0" presId="urn:microsoft.com/office/officeart/2008/layout/LinedList"/>
    <dgm:cxn modelId="{7DDE73C8-5F8E-4F57-B852-40C1B9FFD7B4}" type="presParOf" srcId="{3BB10380-25C8-4E9A-991F-3A83B0595911}" destId="{0AC94DC5-4ED6-4B6C-94E7-C992C454A49F}" srcOrd="6" destOrd="0" presId="urn:microsoft.com/office/officeart/2008/layout/LinedList"/>
    <dgm:cxn modelId="{336D82B0-56D1-49C6-9EF2-F9C4B9BA299F}" type="presParOf" srcId="{3BB10380-25C8-4E9A-991F-3A83B0595911}" destId="{D0152435-E9CA-4574-8A14-3309AB58E709}" srcOrd="7" destOrd="0" presId="urn:microsoft.com/office/officeart/2008/layout/LinedList"/>
    <dgm:cxn modelId="{1B5BD3FC-4F3E-4005-B3B3-23B20F8EE020}" type="presParOf" srcId="{D0152435-E9CA-4574-8A14-3309AB58E709}" destId="{7E95E6F9-04B1-4D79-9715-8059630DB79C}" srcOrd="0" destOrd="0" presId="urn:microsoft.com/office/officeart/2008/layout/LinedList"/>
    <dgm:cxn modelId="{2A5D13F0-501E-4BA2-8849-E207E4A225C6}" type="presParOf" srcId="{D0152435-E9CA-4574-8A14-3309AB58E709}" destId="{828C92CD-AD93-49C2-A7BA-83C32F75A6C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5BD5B-5D54-4B02-A96F-E681988B9BA3}">
      <dsp:nvSpPr>
        <dsp:cNvPr id="0" name=""/>
        <dsp:cNvSpPr/>
      </dsp:nvSpPr>
      <dsp:spPr>
        <a:xfrm>
          <a:off x="2944012" y="578921"/>
          <a:ext cx="4456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68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4949" y="622259"/>
        <a:ext cx="23814" cy="4762"/>
      </dsp:txXfrm>
    </dsp:sp>
    <dsp:sp modelId="{CEC7EB56-481B-4EB8-8319-A4C64A3A4205}">
      <dsp:nvSpPr>
        <dsp:cNvPr id="0" name=""/>
        <dsp:cNvSpPr/>
      </dsp:nvSpPr>
      <dsp:spPr>
        <a:xfrm>
          <a:off x="874997" y="3396"/>
          <a:ext cx="2070815" cy="1242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Daytona Condensed Light"/>
            </a:rPr>
            <a:t>Introduction</a:t>
          </a:r>
        </a:p>
      </dsp:txBody>
      <dsp:txXfrm>
        <a:off x="874997" y="3396"/>
        <a:ext cx="2070815" cy="1242489"/>
      </dsp:txXfrm>
    </dsp:sp>
    <dsp:sp modelId="{16631A57-23A5-47DF-A028-96AB3DDE129F}">
      <dsp:nvSpPr>
        <dsp:cNvPr id="0" name=""/>
        <dsp:cNvSpPr/>
      </dsp:nvSpPr>
      <dsp:spPr>
        <a:xfrm>
          <a:off x="1910404" y="1244085"/>
          <a:ext cx="2547103" cy="445687"/>
        </a:xfrm>
        <a:custGeom>
          <a:avLst/>
          <a:gdLst/>
          <a:ahLst/>
          <a:cxnLst/>
          <a:rect l="0" t="0" r="0" b="0"/>
          <a:pathLst>
            <a:path>
              <a:moveTo>
                <a:pt x="2547103" y="0"/>
              </a:moveTo>
              <a:lnTo>
                <a:pt x="2547103" y="239943"/>
              </a:lnTo>
              <a:lnTo>
                <a:pt x="0" y="239943"/>
              </a:lnTo>
              <a:lnTo>
                <a:pt x="0" y="445687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9175" y="1464548"/>
        <a:ext cx="129562" cy="4762"/>
      </dsp:txXfrm>
    </dsp:sp>
    <dsp:sp modelId="{3FC738C4-6316-40D3-B108-6F1B770BA4A1}">
      <dsp:nvSpPr>
        <dsp:cNvPr id="0" name=""/>
        <dsp:cNvSpPr/>
      </dsp:nvSpPr>
      <dsp:spPr>
        <a:xfrm>
          <a:off x="3422100" y="3396"/>
          <a:ext cx="2070815" cy="1242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Daytona Condensed Light"/>
            </a:rPr>
            <a:t>Background</a:t>
          </a:r>
        </a:p>
      </dsp:txBody>
      <dsp:txXfrm>
        <a:off x="3422100" y="3396"/>
        <a:ext cx="2070815" cy="1242489"/>
      </dsp:txXfrm>
    </dsp:sp>
    <dsp:sp modelId="{17395439-BCCA-47D6-B099-9E90589AC85A}">
      <dsp:nvSpPr>
        <dsp:cNvPr id="0" name=""/>
        <dsp:cNvSpPr/>
      </dsp:nvSpPr>
      <dsp:spPr>
        <a:xfrm>
          <a:off x="2944012" y="2297698"/>
          <a:ext cx="4456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687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4949" y="2341036"/>
        <a:ext cx="23814" cy="4762"/>
      </dsp:txXfrm>
    </dsp:sp>
    <dsp:sp modelId="{859BB7BB-11B2-4471-B5E6-6092EEE674DB}">
      <dsp:nvSpPr>
        <dsp:cNvPr id="0" name=""/>
        <dsp:cNvSpPr/>
      </dsp:nvSpPr>
      <dsp:spPr>
        <a:xfrm>
          <a:off x="874997" y="1722173"/>
          <a:ext cx="2070815" cy="12424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Daytona Condensed Light"/>
            </a:rPr>
            <a:t>How </a:t>
          </a:r>
          <a:r>
            <a:rPr lang="en-US" sz="2400" kern="1200" err="1">
              <a:solidFill>
                <a:schemeClr val="tx1"/>
              </a:solidFill>
              <a:latin typeface="Daytona Condensed Light"/>
            </a:rPr>
            <a:t>CovidLock</a:t>
          </a:r>
          <a:r>
            <a:rPr lang="en-US" sz="2400" kern="1200">
              <a:solidFill>
                <a:schemeClr val="tx1"/>
              </a:solidFill>
              <a:latin typeface="Daytona Condensed Light"/>
            </a:rPr>
            <a:t> Works</a:t>
          </a:r>
        </a:p>
      </dsp:txBody>
      <dsp:txXfrm>
        <a:off x="874997" y="1722173"/>
        <a:ext cx="2070815" cy="1242489"/>
      </dsp:txXfrm>
    </dsp:sp>
    <dsp:sp modelId="{3EABC1C2-CC86-43B5-A353-3EDA175D5AAE}">
      <dsp:nvSpPr>
        <dsp:cNvPr id="0" name=""/>
        <dsp:cNvSpPr/>
      </dsp:nvSpPr>
      <dsp:spPr>
        <a:xfrm>
          <a:off x="1910404" y="2962862"/>
          <a:ext cx="2547103" cy="445687"/>
        </a:xfrm>
        <a:custGeom>
          <a:avLst/>
          <a:gdLst/>
          <a:ahLst/>
          <a:cxnLst/>
          <a:rect l="0" t="0" r="0" b="0"/>
          <a:pathLst>
            <a:path>
              <a:moveTo>
                <a:pt x="2547103" y="0"/>
              </a:moveTo>
              <a:lnTo>
                <a:pt x="2547103" y="239943"/>
              </a:lnTo>
              <a:lnTo>
                <a:pt x="0" y="239943"/>
              </a:lnTo>
              <a:lnTo>
                <a:pt x="0" y="445687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9175" y="3183325"/>
        <a:ext cx="129562" cy="4762"/>
      </dsp:txXfrm>
    </dsp:sp>
    <dsp:sp modelId="{D3C48D16-B1C0-49DA-BC45-1F12E63DCF11}">
      <dsp:nvSpPr>
        <dsp:cNvPr id="0" name=""/>
        <dsp:cNvSpPr/>
      </dsp:nvSpPr>
      <dsp:spPr>
        <a:xfrm>
          <a:off x="3422100" y="1722173"/>
          <a:ext cx="2070815" cy="12424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Daytona Condensed Light"/>
            </a:rPr>
            <a:t>Technical Analysis</a:t>
          </a:r>
        </a:p>
      </dsp:txBody>
      <dsp:txXfrm>
        <a:off x="3422100" y="1722173"/>
        <a:ext cx="2070815" cy="1242489"/>
      </dsp:txXfrm>
    </dsp:sp>
    <dsp:sp modelId="{F79BFDAC-3F01-4941-90B2-B5EF32C71CF2}">
      <dsp:nvSpPr>
        <dsp:cNvPr id="0" name=""/>
        <dsp:cNvSpPr/>
      </dsp:nvSpPr>
      <dsp:spPr>
        <a:xfrm>
          <a:off x="2944012" y="4016474"/>
          <a:ext cx="4456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687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4949" y="4059813"/>
        <a:ext cx="23814" cy="4762"/>
      </dsp:txXfrm>
    </dsp:sp>
    <dsp:sp modelId="{1C13343B-A23C-4E80-BE3C-C9A64E6842CA}">
      <dsp:nvSpPr>
        <dsp:cNvPr id="0" name=""/>
        <dsp:cNvSpPr/>
      </dsp:nvSpPr>
      <dsp:spPr>
        <a:xfrm>
          <a:off x="874997" y="3440950"/>
          <a:ext cx="2070815" cy="12424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Daytona Condensed Light"/>
            </a:rPr>
            <a:t>Prevention</a:t>
          </a:r>
        </a:p>
      </dsp:txBody>
      <dsp:txXfrm>
        <a:off x="874997" y="3440950"/>
        <a:ext cx="2070815" cy="1242489"/>
      </dsp:txXfrm>
    </dsp:sp>
    <dsp:sp modelId="{75364A26-4A13-4C62-BDF0-D06B1C387821}">
      <dsp:nvSpPr>
        <dsp:cNvPr id="0" name=""/>
        <dsp:cNvSpPr/>
      </dsp:nvSpPr>
      <dsp:spPr>
        <a:xfrm>
          <a:off x="1910404" y="4681639"/>
          <a:ext cx="2547103" cy="445687"/>
        </a:xfrm>
        <a:custGeom>
          <a:avLst/>
          <a:gdLst/>
          <a:ahLst/>
          <a:cxnLst/>
          <a:rect l="0" t="0" r="0" b="0"/>
          <a:pathLst>
            <a:path>
              <a:moveTo>
                <a:pt x="2547103" y="0"/>
              </a:moveTo>
              <a:lnTo>
                <a:pt x="2547103" y="239943"/>
              </a:lnTo>
              <a:lnTo>
                <a:pt x="0" y="239943"/>
              </a:lnTo>
              <a:lnTo>
                <a:pt x="0" y="445687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9175" y="4902101"/>
        <a:ext cx="129562" cy="4762"/>
      </dsp:txXfrm>
    </dsp:sp>
    <dsp:sp modelId="{25B5036B-8658-4EB5-B080-118BD31459F2}">
      <dsp:nvSpPr>
        <dsp:cNvPr id="0" name=""/>
        <dsp:cNvSpPr/>
      </dsp:nvSpPr>
      <dsp:spPr>
        <a:xfrm>
          <a:off x="3422100" y="3440950"/>
          <a:ext cx="2070815" cy="1242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Daytona Condensed Light"/>
              <a:cs typeface="Calibri"/>
            </a:rPr>
            <a:t>Limitation</a:t>
          </a:r>
        </a:p>
      </dsp:txBody>
      <dsp:txXfrm>
        <a:off x="3422100" y="3440950"/>
        <a:ext cx="2070815" cy="1242489"/>
      </dsp:txXfrm>
    </dsp:sp>
    <dsp:sp modelId="{CBF05F7F-5C3C-4BA5-84EF-21DA3E6C6C4C}">
      <dsp:nvSpPr>
        <dsp:cNvPr id="0" name=""/>
        <dsp:cNvSpPr/>
      </dsp:nvSpPr>
      <dsp:spPr>
        <a:xfrm>
          <a:off x="874997" y="5159727"/>
          <a:ext cx="2070815" cy="1242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Daytona Condensed Light"/>
            </a:rPr>
            <a:t>Conclusion</a:t>
          </a:r>
        </a:p>
      </dsp:txBody>
      <dsp:txXfrm>
        <a:off x="874997" y="5159727"/>
        <a:ext cx="2070815" cy="1242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837B4-DB9D-42BC-89C3-E4F08CDBE834}">
      <dsp:nvSpPr>
        <dsp:cNvPr id="0" name=""/>
        <dsp:cNvSpPr/>
      </dsp:nvSpPr>
      <dsp:spPr>
        <a:xfrm>
          <a:off x="0" y="0"/>
          <a:ext cx="8742263" cy="8116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Impact"/>
            </a:rPr>
            <a:t>Pulok Saha        2019331021</a:t>
          </a:r>
        </a:p>
      </dsp:txBody>
      <dsp:txXfrm>
        <a:off x="23773" y="23773"/>
        <a:ext cx="7797822" cy="764123"/>
      </dsp:txXfrm>
    </dsp:sp>
    <dsp:sp modelId="{D7FEBF88-E642-40D7-BED8-C7BF4BFDB510}">
      <dsp:nvSpPr>
        <dsp:cNvPr id="0" name=""/>
        <dsp:cNvSpPr/>
      </dsp:nvSpPr>
      <dsp:spPr>
        <a:xfrm>
          <a:off x="732164" y="959245"/>
          <a:ext cx="8742263" cy="8116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Impact"/>
            </a:rPr>
            <a:t>Sourav Bhowmik Joy     2019331037</a:t>
          </a:r>
        </a:p>
      </dsp:txBody>
      <dsp:txXfrm>
        <a:off x="755937" y="983018"/>
        <a:ext cx="7434967" cy="764123"/>
      </dsp:txXfrm>
    </dsp:sp>
    <dsp:sp modelId="{5C36AB93-468A-4FFE-B9C2-FE7883AE53DD}">
      <dsp:nvSpPr>
        <dsp:cNvPr id="0" name=""/>
        <dsp:cNvSpPr/>
      </dsp:nvSpPr>
      <dsp:spPr>
        <a:xfrm>
          <a:off x="1453401" y="1918490"/>
          <a:ext cx="8742263" cy="8116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Impact"/>
            </a:rPr>
            <a:t>Niloy Roy           2019331055</a:t>
          </a:r>
        </a:p>
      </dsp:txBody>
      <dsp:txXfrm>
        <a:off x="1477174" y="1942263"/>
        <a:ext cx="7445895" cy="764123"/>
      </dsp:txXfrm>
    </dsp:sp>
    <dsp:sp modelId="{4BABF173-6874-446F-AA77-2A4CFECB2CB8}">
      <dsp:nvSpPr>
        <dsp:cNvPr id="0" name=""/>
        <dsp:cNvSpPr/>
      </dsp:nvSpPr>
      <dsp:spPr>
        <a:xfrm>
          <a:off x="2185565" y="2877735"/>
          <a:ext cx="8742263" cy="8116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Impact"/>
            </a:rPr>
            <a:t>Anirban Das </a:t>
          </a:r>
          <a:r>
            <a:rPr lang="en-US" sz="3200" kern="1200" err="1">
              <a:latin typeface="Impact"/>
            </a:rPr>
            <a:t>Gupto</a:t>
          </a:r>
          <a:r>
            <a:rPr lang="en-US" sz="3200" kern="1200">
              <a:latin typeface="Impact"/>
            </a:rPr>
            <a:t>      2019331116</a:t>
          </a:r>
        </a:p>
      </dsp:txBody>
      <dsp:txXfrm>
        <a:off x="2209338" y="2901508"/>
        <a:ext cx="7434967" cy="764123"/>
      </dsp:txXfrm>
    </dsp:sp>
    <dsp:sp modelId="{862B99D6-9EDD-498D-B935-5C203DB575A4}">
      <dsp:nvSpPr>
        <dsp:cNvPr id="0" name=""/>
        <dsp:cNvSpPr/>
      </dsp:nvSpPr>
      <dsp:spPr>
        <a:xfrm>
          <a:off x="8214678" y="62166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33384" y="621664"/>
        <a:ext cx="290172" cy="397007"/>
      </dsp:txXfrm>
    </dsp:sp>
    <dsp:sp modelId="{330EC52C-CD43-41B6-87AC-E4FA95A3061A}">
      <dsp:nvSpPr>
        <dsp:cNvPr id="0" name=""/>
        <dsp:cNvSpPr/>
      </dsp:nvSpPr>
      <dsp:spPr>
        <a:xfrm>
          <a:off x="8946842" y="1580910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065548" y="1580910"/>
        <a:ext cx="290172" cy="397007"/>
      </dsp:txXfrm>
    </dsp:sp>
    <dsp:sp modelId="{D1125812-E27C-48DD-90C8-9340497A62F4}">
      <dsp:nvSpPr>
        <dsp:cNvPr id="0" name=""/>
        <dsp:cNvSpPr/>
      </dsp:nvSpPr>
      <dsp:spPr>
        <a:xfrm>
          <a:off x="9668079" y="2540155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786785" y="2540155"/>
        <a:ext cx="290172" cy="397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A7005-029E-4C81-A98F-A78667D00A5B}">
      <dsp:nvSpPr>
        <dsp:cNvPr id="0" name=""/>
        <dsp:cNvSpPr/>
      </dsp:nvSpPr>
      <dsp:spPr>
        <a:xfrm>
          <a:off x="0" y="583979"/>
          <a:ext cx="4516245" cy="107811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0DADE-A52D-4A86-A0D1-72FFF62AB49B}">
      <dsp:nvSpPr>
        <dsp:cNvPr id="0" name=""/>
        <dsp:cNvSpPr/>
      </dsp:nvSpPr>
      <dsp:spPr>
        <a:xfrm>
          <a:off x="326130" y="826556"/>
          <a:ext cx="592964" cy="5929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CB331-0CDC-42F2-B067-D48DCE5E1CFF}">
      <dsp:nvSpPr>
        <dsp:cNvPr id="0" name=""/>
        <dsp:cNvSpPr/>
      </dsp:nvSpPr>
      <dsp:spPr>
        <a:xfrm>
          <a:off x="1245225" y="583979"/>
          <a:ext cx="3271019" cy="1078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01" tIns="114101" rIns="114101" bIns="11410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Once an user installs the Coronavirus Tracker app, the ransomware initiates its malicious actions.</a:t>
          </a:r>
        </a:p>
      </dsp:txBody>
      <dsp:txXfrm>
        <a:off x="1245225" y="583979"/>
        <a:ext cx="3271019" cy="1078116"/>
      </dsp:txXfrm>
    </dsp:sp>
    <dsp:sp modelId="{990B36D9-C06A-435F-9BC1-3435CB6CF76E}">
      <dsp:nvSpPr>
        <dsp:cNvPr id="0" name=""/>
        <dsp:cNvSpPr/>
      </dsp:nvSpPr>
      <dsp:spPr>
        <a:xfrm>
          <a:off x="0" y="1931626"/>
          <a:ext cx="4516245" cy="107811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160BE-4248-4F97-B0CC-9E4FB7EF972E}">
      <dsp:nvSpPr>
        <dsp:cNvPr id="0" name=""/>
        <dsp:cNvSpPr/>
      </dsp:nvSpPr>
      <dsp:spPr>
        <a:xfrm>
          <a:off x="326130" y="2174202"/>
          <a:ext cx="592964" cy="5929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C88A8-3447-4F12-B01D-C8A68AD8D4FF}">
      <dsp:nvSpPr>
        <dsp:cNvPr id="0" name=""/>
        <dsp:cNvSpPr/>
      </dsp:nvSpPr>
      <dsp:spPr>
        <a:xfrm>
          <a:off x="1245225" y="1931626"/>
          <a:ext cx="3271019" cy="1078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01" tIns="114101" rIns="114101" bIns="11410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 soon as the app  starts running, it asks the user to allow it to conduct battery optimization. </a:t>
          </a:r>
        </a:p>
      </dsp:txBody>
      <dsp:txXfrm>
        <a:off x="1245225" y="1931626"/>
        <a:ext cx="3271019" cy="10781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A7005-029E-4C81-A98F-A78667D00A5B}">
      <dsp:nvSpPr>
        <dsp:cNvPr id="0" name=""/>
        <dsp:cNvSpPr/>
      </dsp:nvSpPr>
      <dsp:spPr>
        <a:xfrm>
          <a:off x="0" y="791964"/>
          <a:ext cx="6124703" cy="14620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0DADE-A52D-4A86-A0D1-72FFF62AB49B}">
      <dsp:nvSpPr>
        <dsp:cNvPr id="0" name=""/>
        <dsp:cNvSpPr/>
      </dsp:nvSpPr>
      <dsp:spPr>
        <a:xfrm>
          <a:off x="442281" y="1120933"/>
          <a:ext cx="804148" cy="804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CB331-0CDC-42F2-B067-D48DCE5E1CFF}">
      <dsp:nvSpPr>
        <dsp:cNvPr id="0" name=""/>
        <dsp:cNvSpPr/>
      </dsp:nvSpPr>
      <dsp:spPr>
        <a:xfrm>
          <a:off x="1688711" y="791964"/>
          <a:ext cx="4435991" cy="1462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38" tIns="154738" rIns="154738" bIns="15473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Daytona Condensed Light"/>
            </a:rPr>
            <a:t>After installing, the app requested extensive permissions</a:t>
          </a:r>
          <a:r>
            <a:rPr lang="en-GB" sz="2300" kern="1200">
              <a:latin typeface="Daytona Condensed Light"/>
              <a:cs typeface="Posterama"/>
            </a:rPr>
            <a:t>.</a:t>
          </a:r>
        </a:p>
      </dsp:txBody>
      <dsp:txXfrm>
        <a:off x="1688711" y="791964"/>
        <a:ext cx="4435991" cy="1462087"/>
      </dsp:txXfrm>
    </dsp:sp>
    <dsp:sp modelId="{E16AB406-3184-43F8-8D71-0976F0F74A9A}">
      <dsp:nvSpPr>
        <dsp:cNvPr id="0" name=""/>
        <dsp:cNvSpPr/>
      </dsp:nvSpPr>
      <dsp:spPr>
        <a:xfrm>
          <a:off x="0" y="2619573"/>
          <a:ext cx="6124703" cy="14620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CC501-136C-49EF-A08B-16FFEB2179C7}">
      <dsp:nvSpPr>
        <dsp:cNvPr id="0" name=""/>
        <dsp:cNvSpPr/>
      </dsp:nvSpPr>
      <dsp:spPr>
        <a:xfrm>
          <a:off x="442281" y="2948543"/>
          <a:ext cx="804148" cy="8041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EFA3D-B7CA-42E3-8EFE-E954BA1D1D78}">
      <dsp:nvSpPr>
        <dsp:cNvPr id="0" name=""/>
        <dsp:cNvSpPr/>
      </dsp:nvSpPr>
      <dsp:spPr>
        <a:xfrm>
          <a:off x="1688711" y="2619573"/>
          <a:ext cx="4435991" cy="1462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38" tIns="154738" rIns="154738" bIns="154738" numCol="1" spcCol="127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 </a:t>
          </a:r>
          <a:r>
            <a:rPr lang="en-GB" sz="2300" kern="1200">
              <a:solidFill>
                <a:srgbClr val="000000"/>
              </a:solidFill>
              <a:latin typeface="Daytona Condensed Light"/>
              <a:ea typeface="Calibri"/>
              <a:cs typeface="Calibri"/>
            </a:rPr>
            <a:t>This permissions disguise hidden permissions, including the ability to modify the lock screen password.</a:t>
          </a:r>
          <a:endParaRPr lang="en-GB" sz="2300" kern="1200">
            <a:latin typeface="Daytona Condensed Light"/>
            <a:cs typeface="Posterama"/>
          </a:endParaRPr>
        </a:p>
      </dsp:txBody>
      <dsp:txXfrm>
        <a:off x="1688711" y="2619573"/>
        <a:ext cx="4435991" cy="14620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789C5-CDC7-4CEB-BF32-4EA883D5744A}">
      <dsp:nvSpPr>
        <dsp:cNvPr id="0" name=""/>
        <dsp:cNvSpPr/>
      </dsp:nvSpPr>
      <dsp:spPr>
        <a:xfrm>
          <a:off x="826" y="342011"/>
          <a:ext cx="3222771" cy="1933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tx1">
                  <a:lumMod val="95000"/>
                  <a:lumOff val="5000"/>
                </a:schemeClr>
              </a:solidFill>
            </a:rPr>
            <a:t>Install apps only from official stores like Google Play.</a:t>
          </a:r>
        </a:p>
      </dsp:txBody>
      <dsp:txXfrm>
        <a:off x="826" y="342011"/>
        <a:ext cx="3222771" cy="1933662"/>
      </dsp:txXfrm>
    </dsp:sp>
    <dsp:sp modelId="{B94AA1B7-243D-4010-BE88-587DEB83E2F1}">
      <dsp:nvSpPr>
        <dsp:cNvPr id="0" name=""/>
        <dsp:cNvSpPr/>
      </dsp:nvSpPr>
      <dsp:spPr>
        <a:xfrm>
          <a:off x="3545874" y="342011"/>
          <a:ext cx="3222771" cy="1933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tx1">
                  <a:lumMod val="95000"/>
                  <a:lumOff val="5000"/>
                </a:schemeClr>
              </a:solidFill>
            </a:rPr>
            <a:t>Avoid clicking unknown links in ads, SMS, or emails.</a:t>
          </a:r>
        </a:p>
      </dsp:txBody>
      <dsp:txXfrm>
        <a:off x="3545874" y="342011"/>
        <a:ext cx="3222771" cy="1933662"/>
      </dsp:txXfrm>
    </dsp:sp>
    <dsp:sp modelId="{D6BF0D41-C451-491B-90B9-11268B0D5A1F}">
      <dsp:nvSpPr>
        <dsp:cNvPr id="0" name=""/>
        <dsp:cNvSpPr/>
      </dsp:nvSpPr>
      <dsp:spPr>
        <a:xfrm>
          <a:off x="1773350" y="2597951"/>
          <a:ext cx="3222771" cy="1933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tx1">
                  <a:lumMod val="95000"/>
                  <a:lumOff val="5000"/>
                </a:schemeClr>
              </a:solidFill>
            </a:rPr>
            <a:t>Keep "Unknown Sources" option disabled on Android devices.</a:t>
          </a:r>
        </a:p>
      </dsp:txBody>
      <dsp:txXfrm>
        <a:off x="1773350" y="2597951"/>
        <a:ext cx="3222771" cy="1933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62647-C976-4F09-A25E-4F1075B9DB60}">
      <dsp:nvSpPr>
        <dsp:cNvPr id="0" name=""/>
        <dsp:cNvSpPr/>
      </dsp:nvSpPr>
      <dsp:spPr>
        <a:xfrm>
          <a:off x="1395840" y="945"/>
          <a:ext cx="3346949" cy="2008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Ensure your operating system, apps, and antivirus software are up to date.</a:t>
          </a:r>
        </a:p>
      </dsp:txBody>
      <dsp:txXfrm>
        <a:off x="1395840" y="945"/>
        <a:ext cx="3346949" cy="2008169"/>
      </dsp:txXfrm>
    </dsp:sp>
    <dsp:sp modelId="{0F26AA85-B0C9-4784-96C7-F0952463982F}">
      <dsp:nvSpPr>
        <dsp:cNvPr id="0" name=""/>
        <dsp:cNvSpPr/>
      </dsp:nvSpPr>
      <dsp:spPr>
        <a:xfrm>
          <a:off x="5077484" y="945"/>
          <a:ext cx="3346949" cy="2008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Enable automatic updates for your operating system and apps to ensure you receive the latest security patches.</a:t>
          </a:r>
        </a:p>
      </dsp:txBody>
      <dsp:txXfrm>
        <a:off x="5077484" y="945"/>
        <a:ext cx="3346949" cy="2008169"/>
      </dsp:txXfrm>
    </dsp:sp>
    <dsp:sp modelId="{D488DED7-3464-453C-9AA2-A1DD26362A31}">
      <dsp:nvSpPr>
        <dsp:cNvPr id="0" name=""/>
        <dsp:cNvSpPr/>
      </dsp:nvSpPr>
      <dsp:spPr>
        <a:xfrm>
          <a:off x="3236662" y="2343809"/>
          <a:ext cx="3346949" cy="2008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Install reputable antivirus or antimalware software that can detect and block ransomware</a:t>
          </a:r>
          <a:r>
            <a:rPr lang="en-US" sz="2400" kern="1200">
              <a:solidFill>
                <a:schemeClr val="tx1"/>
              </a:solidFill>
              <a:latin typeface="Posterama"/>
            </a:rPr>
            <a:t>.</a:t>
          </a:r>
          <a:endParaRPr lang="en-US" sz="2400" kern="1200">
            <a:solidFill>
              <a:schemeClr val="tx1"/>
            </a:solidFill>
          </a:endParaRPr>
        </a:p>
      </dsp:txBody>
      <dsp:txXfrm>
        <a:off x="3236662" y="2343809"/>
        <a:ext cx="3346949" cy="20081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97066-CEC4-4452-B4A0-BFAB7A4F768B}">
      <dsp:nvSpPr>
        <dsp:cNvPr id="0" name=""/>
        <dsp:cNvSpPr/>
      </dsp:nvSpPr>
      <dsp:spPr>
        <a:xfrm>
          <a:off x="1395840" y="945"/>
          <a:ext cx="3346949" cy="2008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tx1"/>
              </a:solidFill>
            </a:rPr>
            <a:t>Perform regular scans of your device to detect any malicious activity.</a:t>
          </a:r>
        </a:p>
      </dsp:txBody>
      <dsp:txXfrm>
        <a:off x="1395840" y="945"/>
        <a:ext cx="3346949" cy="2008169"/>
      </dsp:txXfrm>
    </dsp:sp>
    <dsp:sp modelId="{953F3982-5A4E-4F00-993A-83D0BF31C33C}">
      <dsp:nvSpPr>
        <dsp:cNvPr id="0" name=""/>
        <dsp:cNvSpPr/>
      </dsp:nvSpPr>
      <dsp:spPr>
        <a:xfrm>
          <a:off x="5077484" y="945"/>
          <a:ext cx="3346949" cy="2008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tx1"/>
              </a:solidFill>
            </a:rPr>
            <a:t>On Android devices, enable Google Play Protect, which scans apps for malicious behavior.</a:t>
          </a:r>
        </a:p>
      </dsp:txBody>
      <dsp:txXfrm>
        <a:off x="5077484" y="945"/>
        <a:ext cx="3346949" cy="2008169"/>
      </dsp:txXfrm>
    </dsp:sp>
    <dsp:sp modelId="{4FFDE39B-C242-417B-82BD-C178DB030729}">
      <dsp:nvSpPr>
        <dsp:cNvPr id="0" name=""/>
        <dsp:cNvSpPr/>
      </dsp:nvSpPr>
      <dsp:spPr>
        <a:xfrm>
          <a:off x="3236662" y="2343809"/>
          <a:ext cx="3346949" cy="2008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tx1"/>
              </a:solidFill>
            </a:rPr>
            <a:t>Be cautious about the permissions you grant to apps. Avoid granting unnecessary permissions</a:t>
          </a:r>
          <a:r>
            <a:rPr lang="en-US" sz="2600" kern="1200">
              <a:solidFill>
                <a:schemeClr val="tx1"/>
              </a:solidFill>
              <a:latin typeface="Posterama"/>
            </a:rPr>
            <a:t>.</a:t>
          </a:r>
          <a:endParaRPr lang="en-US" sz="2600" kern="1200">
            <a:solidFill>
              <a:schemeClr val="tx1"/>
            </a:solidFill>
          </a:endParaRPr>
        </a:p>
      </dsp:txBody>
      <dsp:txXfrm>
        <a:off x="3236662" y="2343809"/>
        <a:ext cx="3346949" cy="20081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5A919-036F-46C4-99BD-212777FA22C4}">
      <dsp:nvSpPr>
        <dsp:cNvPr id="0" name=""/>
        <dsp:cNvSpPr/>
      </dsp:nvSpPr>
      <dsp:spPr>
        <a:xfrm>
          <a:off x="0" y="0"/>
          <a:ext cx="98206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BB8582-67DB-4C1D-9A6C-5925BCF85DDC}">
      <dsp:nvSpPr>
        <dsp:cNvPr id="0" name=""/>
        <dsp:cNvSpPr/>
      </dsp:nvSpPr>
      <dsp:spPr>
        <a:xfrm>
          <a:off x="0" y="0"/>
          <a:ext cx="9820656" cy="121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hlinkClick xmlns:r="http://schemas.openxmlformats.org/officeDocument/2006/relationships" r:id="rId1"/>
            </a:rPr>
            <a:t>CovidLock: Mobile Coronavirus Tracking App Coughs Up Ransomware</a:t>
          </a:r>
          <a:endParaRPr lang="en-US" sz="3300" kern="1200"/>
        </a:p>
      </dsp:txBody>
      <dsp:txXfrm>
        <a:off x="0" y="0"/>
        <a:ext cx="9820656" cy="1217896"/>
      </dsp:txXfrm>
    </dsp:sp>
    <dsp:sp modelId="{FE9C6615-1001-494C-97D9-0C9825FAB0EC}">
      <dsp:nvSpPr>
        <dsp:cNvPr id="0" name=""/>
        <dsp:cNvSpPr/>
      </dsp:nvSpPr>
      <dsp:spPr>
        <a:xfrm>
          <a:off x="0" y="1217896"/>
          <a:ext cx="98206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CD3CF6-0081-45A2-84BB-066B7391D81C}">
      <dsp:nvSpPr>
        <dsp:cNvPr id="0" name=""/>
        <dsp:cNvSpPr/>
      </dsp:nvSpPr>
      <dsp:spPr>
        <a:xfrm>
          <a:off x="0" y="1217896"/>
          <a:ext cx="9820656" cy="121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hlinkClick xmlns:r="http://schemas.openxmlformats.org/officeDocument/2006/relationships" r:id="rId2"/>
            </a:rPr>
            <a:t>CovidLock ransomware exploits coronavirus with malicious Android app</a:t>
          </a:r>
          <a:endParaRPr lang="en-US" sz="3300" kern="1200"/>
        </a:p>
      </dsp:txBody>
      <dsp:txXfrm>
        <a:off x="0" y="1217896"/>
        <a:ext cx="9820656" cy="1217896"/>
      </dsp:txXfrm>
    </dsp:sp>
    <dsp:sp modelId="{D77EA141-F595-40AD-8E1D-3810D79D1B92}">
      <dsp:nvSpPr>
        <dsp:cNvPr id="0" name=""/>
        <dsp:cNvSpPr/>
      </dsp:nvSpPr>
      <dsp:spPr>
        <a:xfrm>
          <a:off x="0" y="2435793"/>
          <a:ext cx="98206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8C26A2-84E1-4557-8727-357573CA1C89}">
      <dsp:nvSpPr>
        <dsp:cNvPr id="0" name=""/>
        <dsp:cNvSpPr/>
      </dsp:nvSpPr>
      <dsp:spPr>
        <a:xfrm>
          <a:off x="0" y="2435793"/>
          <a:ext cx="9820656" cy="121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hlinkClick xmlns:r="http://schemas.openxmlformats.org/officeDocument/2006/relationships" r:id="rId3"/>
            </a:rPr>
            <a:t>​CovidLock Ransom Walkthrough</a:t>
          </a:r>
          <a:endParaRPr lang="en-US" sz="3300" kern="1200"/>
        </a:p>
      </dsp:txBody>
      <dsp:txXfrm>
        <a:off x="0" y="2435793"/>
        <a:ext cx="9820656" cy="1217896"/>
      </dsp:txXfrm>
    </dsp:sp>
    <dsp:sp modelId="{0AC94DC5-4ED6-4B6C-94E7-C992C454A49F}">
      <dsp:nvSpPr>
        <dsp:cNvPr id="0" name=""/>
        <dsp:cNvSpPr/>
      </dsp:nvSpPr>
      <dsp:spPr>
        <a:xfrm>
          <a:off x="0" y="3653690"/>
          <a:ext cx="98206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95E6F9-04B1-4D79-9715-8059630DB79C}">
      <dsp:nvSpPr>
        <dsp:cNvPr id="0" name=""/>
        <dsp:cNvSpPr/>
      </dsp:nvSpPr>
      <dsp:spPr>
        <a:xfrm>
          <a:off x="0" y="3653690"/>
          <a:ext cx="9820656" cy="121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hlinkClick xmlns:r="http://schemas.openxmlformats.org/officeDocument/2006/relationships" r:id="rId4"/>
            </a:rPr>
            <a:t>CovidLock: Android Ransomware Spreading Amid COVID-19 Epidemic</a:t>
          </a:r>
          <a:endParaRPr lang="en-US" sz="3300" kern="1200"/>
        </a:p>
      </dsp:txBody>
      <dsp:txXfrm>
        <a:off x="0" y="3653690"/>
        <a:ext cx="9820656" cy="1217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chemeClr val="tx2"/>
                </a:solidFill>
                <a:latin typeface="+mj-lt"/>
                <a:cs typeface="+mj-cs"/>
              </a:rPr>
              <a:t>Unveiling CovidLock </a:t>
            </a:r>
          </a:p>
        </p:txBody>
      </p:sp>
      <p:pic>
        <p:nvPicPr>
          <p:cNvPr id="3" name="Picture 2" descr="A hand holding a cellphone with a lock and a skull on it&#10;&#10;Description automatically generated">
            <a:extLst>
              <a:ext uri="{FF2B5EF4-FFF2-40B4-BE49-F238E27FC236}">
                <a16:creationId xmlns:a16="http://schemas.microsoft.com/office/drawing/2014/main" id="{570F9462-AF30-BE11-C002-2DB8A2BC4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1" b="19616"/>
          <a:stretch/>
        </p:blipFill>
        <p:spPr>
          <a:xfrm>
            <a:off x="-1" y="10"/>
            <a:ext cx="12192001" cy="4201449"/>
          </a:xfrm>
          <a:prstGeom prst="rect">
            <a:avLst/>
          </a:prstGeom>
          <a:noFill/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43" name="Freeform: Shape 4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  <a:latin typeface="+mn-lt"/>
              </a:rPr>
              <a:t>A New Threat Exploiting Pandemic Fears</a:t>
            </a:r>
          </a:p>
          <a:p>
            <a:endParaRPr lang="en-US">
              <a:solidFill>
                <a:schemeClr val="tx2"/>
              </a:solidFill>
              <a:latin typeface="+mn-lt"/>
            </a:endParaRP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FAF744B-837D-A03C-23EF-E23CE374A9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cap="none" spc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UNVEILING</a:t>
            </a:r>
            <a:r>
              <a:rPr lang="en-US" kern="1200" cap="none" spc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 COVIDLOCK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AA3DC090-83E6-B4EF-F87D-CF51B5CEC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5DF2D63-3FF5-D547-96B9-BE9CCD1ABA58}" type="slidenum">
              <a:rPr lang="en-US" cap="none" spc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</a:t>
            </a:fld>
            <a:endParaRPr lang="en-US" cap="none" spc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How </a:t>
            </a:r>
            <a:r>
              <a:rPr lang="en-US" kern="1200" cap="all" spc="300" baseline="0" err="1">
                <a:latin typeface="+mj-lt"/>
                <a:ea typeface="+mj-ea"/>
                <a:cs typeface="Posterama" panose="020B0504020200020000" pitchFamily="34" charset="0"/>
              </a:rPr>
              <a:t>CovidLock</a:t>
            </a:r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1298448" y="2655277"/>
            <a:ext cx="3932237" cy="344817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0" i="0" kern="1200" baseline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Requests </a:t>
            </a:r>
            <a:r>
              <a:rPr lang="en-US" sz="2400">
                <a:solidFill>
                  <a:srgbClr val="00B050"/>
                </a:solidFill>
              </a:rPr>
              <a:t>Disguised Permissions</a:t>
            </a:r>
            <a:endParaRPr lang="en-US" sz="2400" b="0" i="0" kern="1200" baseline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b="0" i="0" kern="1200" baseline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0F9321A-2A6E-0D20-4D01-15FE2C7720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2898853"/>
              </p:ext>
            </p:extLst>
          </p:nvPr>
        </p:nvGraphicFramePr>
        <p:xfrm>
          <a:off x="5760772" y="987425"/>
          <a:ext cx="6124703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2" name="Graphic 391" descr="Smart Phone with solid fill">
            <a:extLst>
              <a:ext uri="{FF2B5EF4-FFF2-40B4-BE49-F238E27FC236}">
                <a16:creationId xmlns:a16="http://schemas.microsoft.com/office/drawing/2014/main" id="{E6F9D96D-1988-C9B6-230C-29A761FD81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0973" y="3888408"/>
            <a:ext cx="837095" cy="8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5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How </a:t>
            </a:r>
            <a:r>
              <a:rPr lang="en-US" kern="1200" cap="all" spc="300" baseline="0" err="1">
                <a:latin typeface="+mj-lt"/>
                <a:ea typeface="+mj-ea"/>
                <a:cs typeface="Posterama" panose="020B0504020200020000" pitchFamily="34" charset="0"/>
              </a:rPr>
              <a:t>CovidLock</a:t>
            </a:r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1298448" y="2566929"/>
            <a:ext cx="2982498" cy="3437130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2400" b="0" i="0" kern="1200" baseline="0">
                <a:solidFill>
                  <a:srgbClr val="00B050"/>
                </a:solidFill>
                <a:ea typeface="+mn-lt"/>
                <a:cs typeface="+mn-lt"/>
              </a:rPr>
              <a:t>Requests </a:t>
            </a:r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access to Android Accessibility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b="0" i="0" kern="1200" baseline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7FD5F-2867-2502-5C3E-027D8BC2929B}"/>
              </a:ext>
            </a:extLst>
          </p:cNvPr>
          <p:cNvSpPr txBox="1"/>
          <p:nvPr/>
        </p:nvSpPr>
        <p:spPr>
          <a:xfrm>
            <a:off x="5644661" y="2069122"/>
            <a:ext cx="550984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Once the initial phase is over, the app requests access to Android’s Accessibility feature</a:t>
            </a:r>
            <a:endParaRPr lang="en-US" sz="2400"/>
          </a:p>
          <a:p>
            <a:pPr algn="l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BA37F8-C749-25A0-2BE7-6E2BF260BFCB}"/>
              </a:ext>
            </a:extLst>
          </p:cNvPr>
          <p:cNvSpPr txBox="1"/>
          <p:nvPr/>
        </p:nvSpPr>
        <p:spPr>
          <a:xfrm>
            <a:off x="5685691" y="3786553"/>
            <a:ext cx="54395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It is common for attackers to use this functionality to keep the malware persistent</a:t>
            </a:r>
            <a:endParaRPr lang="en-US" sz="2400"/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33759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How CovidLock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1298448" y="2622146"/>
            <a:ext cx="3932237" cy="344817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0" i="0" kern="1200" baseline="0">
                <a:solidFill>
                  <a:srgbClr val="00B050"/>
                </a:solidFill>
                <a:ea typeface="+mn-lt"/>
                <a:cs typeface="+mn-lt"/>
              </a:rPr>
              <a:t>Requests </a:t>
            </a:r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access to Android Accessibility</a:t>
            </a:r>
            <a:endParaRPr lang="en-US">
              <a:ea typeface="+mn-ea"/>
              <a:cs typeface="+mn-cs"/>
            </a:endParaRPr>
          </a:p>
        </p:txBody>
      </p:sp>
      <p:pic>
        <p:nvPicPr>
          <p:cNvPr id="7" name="Content Placeholder 6" descr="Screens screenshot of a phone&#10;&#10;Description automatically generated">
            <a:extLst>
              <a:ext uri="{FF2B5EF4-FFF2-40B4-BE49-F238E27FC236}">
                <a16:creationId xmlns:a16="http://schemas.microsoft.com/office/drawing/2014/main" id="{DC922492-1C44-53F4-9085-89CB60F08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631" y="987425"/>
            <a:ext cx="5780808" cy="4873625"/>
          </a:xfrm>
        </p:spPr>
      </p:pic>
    </p:spTree>
    <p:extLst>
      <p:ext uri="{BB962C8B-B14F-4D97-AF65-F5344CB8AC3E}">
        <p14:creationId xmlns:p14="http://schemas.microsoft.com/office/powerpoint/2010/main" val="2897281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How </a:t>
            </a:r>
            <a:r>
              <a:rPr lang="en-US" kern="1200" cap="all" spc="300" baseline="0" err="1">
                <a:latin typeface="+mj-lt"/>
                <a:ea typeface="+mj-ea"/>
                <a:cs typeface="Posterama" panose="020B0504020200020000" pitchFamily="34" charset="0"/>
              </a:rPr>
              <a:t>CovidLock</a:t>
            </a:r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1298448" y="2688408"/>
            <a:ext cx="3932237" cy="344817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2400" b="0" i="0" kern="1200" baseline="0">
                <a:solidFill>
                  <a:srgbClr val="00B050"/>
                </a:solidFill>
                <a:ea typeface="+mn-lt"/>
                <a:cs typeface="+mn-lt"/>
              </a:rPr>
              <a:t>Requests </a:t>
            </a:r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admin privileges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  <a:p>
            <a:endParaRPr lang="en-US" sz="2400" b="0" i="0" kern="1200" baseline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7FD5F-2867-2502-5C3E-027D8BC2929B}"/>
              </a:ext>
            </a:extLst>
          </p:cNvPr>
          <p:cNvSpPr txBox="1"/>
          <p:nvPr/>
        </p:nvSpPr>
        <p:spPr>
          <a:xfrm>
            <a:off x="5644661" y="2069122"/>
            <a:ext cx="550984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After the Accessibility request, the app asks for administrator privileges, which should raise a red flag for some users.</a:t>
            </a:r>
            <a:endParaRPr lang="en-US"/>
          </a:p>
          <a:p>
            <a:pPr algn="l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BA37F8-C749-25A0-2BE7-6E2BF260BFCB}"/>
              </a:ext>
            </a:extLst>
          </p:cNvPr>
          <p:cNvSpPr txBox="1"/>
          <p:nvPr/>
        </p:nvSpPr>
        <p:spPr>
          <a:xfrm>
            <a:off x="5685691" y="3786553"/>
            <a:ext cx="543950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444444"/>
                </a:solidFill>
                <a:latin typeface="Daytona Condensed Light"/>
                <a:ea typeface="Calibri"/>
                <a:cs typeface="Calibri"/>
              </a:rPr>
              <a:t>Once these permissions/priviledges are granted, the ransomware would change the device’s lock screen password, effectively locking the user out of their device.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7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How CovidLock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1298448" y="2688408"/>
            <a:ext cx="3932237" cy="344817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2400" b="0" i="0" kern="1200" baseline="0">
                <a:solidFill>
                  <a:srgbClr val="00B050"/>
                </a:solidFill>
                <a:ea typeface="+mn-lt"/>
                <a:cs typeface="+mn-lt"/>
              </a:rPr>
              <a:t>Requests </a:t>
            </a:r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admin privileges</a:t>
            </a:r>
            <a:endParaRPr lang="en-US"/>
          </a:p>
          <a:p>
            <a:endParaRPr lang="en-US"/>
          </a:p>
          <a:p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rgbClr val="00B050"/>
              </a:solidFill>
            </a:endParaRPr>
          </a:p>
        </p:txBody>
      </p:sp>
      <p:pic>
        <p:nvPicPr>
          <p:cNvPr id="8" name="Content Placeholder 7" descr="A screenshot of a device&#10;&#10;Description automatically generated">
            <a:extLst>
              <a:ext uri="{FF2B5EF4-FFF2-40B4-BE49-F238E27FC236}">
                <a16:creationId xmlns:a16="http://schemas.microsoft.com/office/drawing/2014/main" id="{3039E7B0-C22C-4EE0-5056-78A1D1F23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1761" y="1262353"/>
            <a:ext cx="6968764" cy="4464447"/>
          </a:xfrm>
        </p:spPr>
      </p:pic>
    </p:spTree>
    <p:extLst>
      <p:ext uri="{BB962C8B-B14F-4D97-AF65-F5344CB8AC3E}">
        <p14:creationId xmlns:p14="http://schemas.microsoft.com/office/powerpoint/2010/main" val="1055939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How </a:t>
            </a:r>
            <a:r>
              <a:rPr lang="en-US" kern="1200" cap="all" spc="300" baseline="0" err="1">
                <a:latin typeface="+mj-lt"/>
                <a:ea typeface="+mj-ea"/>
                <a:cs typeface="Posterama" panose="020B0504020200020000" pitchFamily="34" charset="0"/>
              </a:rPr>
              <a:t>CovidLock</a:t>
            </a:r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1298448" y="2666321"/>
            <a:ext cx="3932237" cy="344817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Ransom Message</a:t>
            </a:r>
            <a:endParaRPr lang="en-US"/>
          </a:p>
          <a:p>
            <a:endParaRPr lang="en-US" sz="2400" b="0" i="0" kern="1200" baseline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7FD5F-2867-2502-5C3E-027D8BC2929B}"/>
              </a:ext>
            </a:extLst>
          </p:cNvPr>
          <p:cNvSpPr txBox="1"/>
          <p:nvPr/>
        </p:nvSpPr>
        <p:spPr>
          <a:xfrm>
            <a:off x="5644661" y="2069122"/>
            <a:ext cx="550984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Once admin rights are achieved by the app, the attack is launched.</a:t>
            </a:r>
            <a:endParaRPr lang="en-US">
              <a:ea typeface="+mn-lt"/>
              <a:cs typeface="+mn-lt"/>
            </a:endParaRPr>
          </a:p>
          <a:p>
            <a:pPr algn="l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BA37F8-C749-25A0-2BE7-6E2BF260BFCB}"/>
              </a:ext>
            </a:extLst>
          </p:cNvPr>
          <p:cNvSpPr txBox="1"/>
          <p:nvPr/>
        </p:nvSpPr>
        <p:spPr>
          <a:xfrm>
            <a:off x="5685691" y="3786553"/>
            <a:ext cx="543950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As soon as the victim clicks on "Scan Area For Coronavirus," the phone locks itself with a message on the locked screen. </a:t>
            </a:r>
            <a:endParaRPr lang="en-US">
              <a:ea typeface="+mn-lt"/>
              <a:cs typeface="+mn-lt"/>
            </a:endParaRPr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0528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How CovidLock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1475144" y="2743625"/>
            <a:ext cx="3932237" cy="344817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Ransom Message 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2" name="Content Placeholder 11" descr="Screens screenshot of a phone&#10;&#10;Description automatically generated">
            <a:extLst>
              <a:ext uri="{FF2B5EF4-FFF2-40B4-BE49-F238E27FC236}">
                <a16:creationId xmlns:a16="http://schemas.microsoft.com/office/drawing/2014/main" id="{562BD0D4-F394-9A49-807B-7B4A3E273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8270" y="659179"/>
            <a:ext cx="7004024" cy="5764578"/>
          </a:xfrm>
        </p:spPr>
      </p:pic>
    </p:spTree>
    <p:extLst>
      <p:ext uri="{BB962C8B-B14F-4D97-AF65-F5344CB8AC3E}">
        <p14:creationId xmlns:p14="http://schemas.microsoft.com/office/powerpoint/2010/main" val="231663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How </a:t>
            </a:r>
            <a:r>
              <a:rPr lang="en-US" kern="1200" cap="all" spc="300" baseline="0" err="1">
                <a:latin typeface="+mj-lt"/>
                <a:ea typeface="+mj-ea"/>
                <a:cs typeface="Posterama" panose="020B0504020200020000" pitchFamily="34" charset="0"/>
              </a:rPr>
              <a:t>CovidLock</a:t>
            </a:r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1298448" y="2655277"/>
            <a:ext cx="3932237" cy="344817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Ransom Message</a:t>
            </a:r>
            <a:endParaRPr lang="en-US"/>
          </a:p>
          <a:p>
            <a:endParaRPr lang="en-US" sz="2400" b="0" i="0" kern="1200" baseline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7FD5F-2867-2502-5C3E-027D8BC2929B}"/>
              </a:ext>
            </a:extLst>
          </p:cNvPr>
          <p:cNvSpPr txBox="1"/>
          <p:nvPr/>
        </p:nvSpPr>
        <p:spPr>
          <a:xfrm>
            <a:off x="5644661" y="2069122"/>
            <a:ext cx="550984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It asks for $250 as ransom in the form of bitcoins. </a:t>
            </a:r>
            <a:endParaRPr lang="en-US"/>
          </a:p>
          <a:p>
            <a:pPr algn="l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BA37F8-C749-25A0-2BE7-6E2BF260BFCB}"/>
              </a:ext>
            </a:extLst>
          </p:cNvPr>
          <p:cNvSpPr txBox="1"/>
          <p:nvPr/>
        </p:nvSpPr>
        <p:spPr>
          <a:xfrm>
            <a:off x="5685691" y="3786553"/>
            <a:ext cx="543950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Failure to do so, according to the attacker, can lead to the leaking of the victim's private data, including photos, videos, and more.</a:t>
            </a:r>
            <a:endParaRPr lang="en-US">
              <a:ea typeface="+mn-lt"/>
              <a:cs typeface="+mn-lt"/>
            </a:endParaRPr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9938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How </a:t>
            </a:r>
            <a:r>
              <a:rPr lang="en-US" kern="1200" cap="all" spc="300" baseline="0" err="1">
                <a:latin typeface="+mj-lt"/>
                <a:ea typeface="+mj-ea"/>
                <a:cs typeface="Posterama" panose="020B0504020200020000" pitchFamily="34" charset="0"/>
              </a:rPr>
              <a:t>CovidLock</a:t>
            </a:r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1298448" y="2655277"/>
            <a:ext cx="3932237" cy="344817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Ransom Message</a:t>
            </a:r>
            <a:endParaRPr lang="en-US"/>
          </a:p>
          <a:p>
            <a:endParaRPr lang="en-US" sz="2400" b="0" i="0" kern="1200" baseline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7FD5F-2867-2502-5C3E-027D8BC2929B}"/>
              </a:ext>
            </a:extLst>
          </p:cNvPr>
          <p:cNvSpPr txBox="1"/>
          <p:nvPr/>
        </p:nvSpPr>
        <p:spPr>
          <a:xfrm>
            <a:off x="5644661" y="2069122"/>
            <a:ext cx="550984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The screenshot below shows the steps that need to be performed by the victim to pay the ransom and unlock the device.</a:t>
            </a:r>
            <a:endParaRPr lang="en-US">
              <a:ea typeface="+mn-lt"/>
              <a:cs typeface="+mn-lt"/>
            </a:endParaRPr>
          </a:p>
          <a:p>
            <a:pPr algn="l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BA37F8-C749-25A0-2BE7-6E2BF260BFCB}"/>
              </a:ext>
            </a:extLst>
          </p:cNvPr>
          <p:cNvSpPr txBox="1"/>
          <p:nvPr/>
        </p:nvSpPr>
        <p:spPr>
          <a:xfrm>
            <a:off x="5685691" y="3786553"/>
            <a:ext cx="54395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It also shows the bitcoin address and email ID of the attacker.</a:t>
            </a:r>
            <a:endParaRPr lang="en-US">
              <a:ea typeface="+mn-lt"/>
              <a:cs typeface="+mn-lt"/>
            </a:endParaRPr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98932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Posterama" panose="020B0504020200020000" pitchFamily="34" charset="0"/>
              </a:rPr>
              <a:t>How CovidLock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1298448" y="2655277"/>
            <a:ext cx="3932237" cy="344817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Ransom Message</a:t>
            </a:r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4494D9-1E85-CF13-744E-B2045AC6E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853" y="655176"/>
            <a:ext cx="7449411" cy="5573291"/>
          </a:xfrm>
        </p:spPr>
      </p:pic>
    </p:spTree>
    <p:extLst>
      <p:ext uri="{BB962C8B-B14F-4D97-AF65-F5344CB8AC3E}">
        <p14:creationId xmlns:p14="http://schemas.microsoft.com/office/powerpoint/2010/main" val="189522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z="160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600">
              <a:solidFill>
                <a:schemeClr val="tx2"/>
              </a:solidFill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ECB3843-C063-3166-384C-BEA0AFEEB7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043453"/>
              </p:ext>
            </p:extLst>
          </p:nvPr>
        </p:nvGraphicFramePr>
        <p:xfrm>
          <a:off x="5184669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0" y="1719943"/>
            <a:ext cx="10058400" cy="9144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>
                <a:ea typeface="+mj-lt"/>
                <a:cs typeface="+mj-lt"/>
              </a:rPr>
              <a:t>TECHNICAL ANALYSIS 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4F876-8E91-2544-91B1-67D1DE6547F1}"/>
              </a:ext>
            </a:extLst>
          </p:cNvPr>
          <p:cNvSpPr txBox="1"/>
          <p:nvPr/>
        </p:nvSpPr>
        <p:spPr>
          <a:xfrm>
            <a:off x="1464547" y="1720779"/>
            <a:ext cx="550984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Looking at the AndroidManifest.xml file of the app, researchers confirmed that the ransomware does not use the internet at all.</a:t>
            </a:r>
            <a:endParaRPr lang="en-US"/>
          </a:p>
          <a:p>
            <a:pPr algn="l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4852A-FAE0-74BB-D4F0-C8B3E7C71321}"/>
              </a:ext>
            </a:extLst>
          </p:cNvPr>
          <p:cNvSpPr txBox="1"/>
          <p:nvPr/>
        </p:nvSpPr>
        <p:spPr>
          <a:xfrm>
            <a:off x="6088463" y="3427324"/>
            <a:ext cx="54395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Also no traces of internet permissions were found during runtime. </a:t>
            </a:r>
            <a:endParaRPr lang="en-US"/>
          </a:p>
          <a:p>
            <a:pPr algn="l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9A7B7-B682-A69D-2D93-188AB04C37E7}"/>
              </a:ext>
            </a:extLst>
          </p:cNvPr>
          <p:cNvSpPr txBox="1"/>
          <p:nvPr/>
        </p:nvSpPr>
        <p:spPr>
          <a:xfrm>
            <a:off x="1459521" y="4916992"/>
            <a:ext cx="54395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Which means a complete Lack of Internet Access!!!</a:t>
            </a:r>
            <a:endParaRPr lang="en-US"/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8894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Unlocking Mechanism</a:t>
            </a:r>
          </a:p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7FD5F-2867-2502-5C3E-027D8BC2929B}"/>
              </a:ext>
            </a:extLst>
          </p:cNvPr>
          <p:cNvSpPr txBox="1"/>
          <p:nvPr/>
        </p:nvSpPr>
        <p:spPr>
          <a:xfrm>
            <a:off x="1295400" y="1855945"/>
            <a:ext cx="4815078" cy="4352544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400" b="0" i="0" kern="1200" spc="0" baseline="0"/>
              <a:t>Further analysis led to the unlocking functionality where a hard-coded pin to unlock the device was found - </a:t>
            </a:r>
            <a:r>
              <a:rPr lang="en-US" sz="2400" b="0" i="0" kern="1200" spc="0" baseline="0">
                <a:solidFill>
                  <a:srgbClr val="00B050"/>
                </a:solidFill>
              </a:rPr>
              <a:t>4865083501</a:t>
            </a:r>
            <a:endParaRPr lang="en-US">
              <a:solidFill>
                <a:srgbClr val="00B050"/>
              </a:solidFill>
            </a:endParaRP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 kern="1200" spc="0" baseline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2CF75E-9970-8E05-45DB-D2A8D9C84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4" r="41452"/>
          <a:stretch/>
        </p:blipFill>
        <p:spPr>
          <a:xfrm>
            <a:off x="6322749" y="1855945"/>
            <a:ext cx="5206964" cy="43416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0264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9" y="1077686"/>
            <a:ext cx="9829800" cy="9144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Manual Unlock Routine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33F49-7E43-802D-4A41-16DBEE61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3" y="1757390"/>
            <a:ext cx="4819650" cy="435254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3000">
                <a:solidFill>
                  <a:srgbClr val="00B050"/>
                </a:solidFill>
              </a:rPr>
              <a:t>Access Device Settings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Navigate to the app list.</a:t>
            </a:r>
          </a:p>
          <a:p>
            <a:r>
              <a:rPr lang="en-US"/>
              <a:t>Locate "Coronavirus Tracker."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8415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04914BE3-3357-502E-8020-36AB8124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102" y="1746504"/>
            <a:ext cx="2459186" cy="4352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2113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33F49-7E43-802D-4A41-16DBEE61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818" y="2606886"/>
            <a:ext cx="3803534" cy="2446948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 sz="3000">
                <a:solidFill>
                  <a:srgbClr val="00B050"/>
                </a:solidFill>
                <a:ea typeface="+mn-lt"/>
                <a:cs typeface="+mn-lt"/>
              </a:rPr>
              <a:t>Revoke Admin Rights</a:t>
            </a:r>
            <a:endParaRPr lang="en-US" sz="3000">
              <a:solidFill>
                <a:srgbClr val="00B050"/>
              </a:solidFill>
            </a:endParaRPr>
          </a:p>
          <a:p>
            <a:r>
              <a:rPr lang="en-US" sz="3000">
                <a:ea typeface="+mn-lt"/>
                <a:cs typeface="+mn-lt"/>
              </a:rPr>
              <a:t>Disable admin privileges for the app.</a:t>
            </a:r>
            <a:endParaRPr lang="en-US" sz="3000"/>
          </a:p>
          <a:p>
            <a:pPr marL="0" indent="0">
              <a:buNone/>
            </a:pPr>
            <a:endParaRPr lang="en-US" sz="3000"/>
          </a:p>
          <a:p>
            <a:endParaRPr lang="en-US" sz="3000"/>
          </a:p>
          <a:p>
            <a:endParaRPr lang="en-US" sz="3000"/>
          </a:p>
          <a:p>
            <a:endParaRPr lang="en-US" sz="30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A062D7-B45C-F1C7-00D8-3020D1ED9154}"/>
              </a:ext>
            </a:extLst>
          </p:cNvPr>
          <p:cNvSpPr txBox="1">
            <a:spLocks/>
          </p:cNvSpPr>
          <p:nvPr/>
        </p:nvSpPr>
        <p:spPr>
          <a:xfrm>
            <a:off x="1896292" y="1023257"/>
            <a:ext cx="9829800" cy="9144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US" sz="4800">
                <a:cs typeface="Posterama"/>
              </a:rPr>
              <a:t>Manual Unlock Routine </a:t>
            </a:r>
            <a:endParaRPr lang="en-US" sz="4800"/>
          </a:p>
          <a:p>
            <a:endParaRPr lang="en-US" sz="4800"/>
          </a:p>
          <a:p>
            <a:endParaRPr lang="en-US" sz="480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4B5616C-ABF9-763A-0DE0-5931D8A70374}"/>
              </a:ext>
            </a:extLst>
          </p:cNvPr>
          <p:cNvSpPr txBox="1">
            <a:spLocks/>
          </p:cNvSpPr>
          <p:nvPr/>
        </p:nvSpPr>
        <p:spPr>
          <a:xfrm>
            <a:off x="6971561" y="2606886"/>
            <a:ext cx="3803534" cy="244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000">
                <a:solidFill>
                  <a:srgbClr val="00B050"/>
                </a:solidFill>
                <a:ea typeface="+mn-lt"/>
                <a:cs typeface="+mn-lt"/>
              </a:rPr>
              <a:t>Uninstall the App</a:t>
            </a:r>
            <a:endParaRPr lang="en-US" sz="3000">
              <a:solidFill>
                <a:srgbClr val="00B050"/>
              </a:solidFill>
            </a:endParaRPr>
          </a:p>
          <a:p>
            <a:r>
              <a:rPr lang="en-US" sz="3000">
                <a:ea typeface="+mn-lt"/>
                <a:cs typeface="+mn-lt"/>
              </a:rPr>
              <a:t>Remove from the device.</a:t>
            </a:r>
            <a:endParaRPr lang="en-US" sz="3000"/>
          </a:p>
          <a:p>
            <a:endParaRPr lang="en-US" sz="3000"/>
          </a:p>
          <a:p>
            <a:endParaRPr lang="en-US" sz="3000"/>
          </a:p>
          <a:p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90414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884" y="655982"/>
            <a:ext cx="9617576" cy="841986"/>
          </a:xfrm>
        </p:spPr>
        <p:txBody>
          <a:bodyPr vert="horz" lIns="0" tIns="0" rIns="0" bIns="0" rtlCol="0" anchor="b" anchorCtr="0">
            <a:normAutofit fontScale="90000"/>
          </a:bodyPr>
          <a:lstStyle/>
          <a:p>
            <a:r>
              <a:rPr lang="en-US" sz="4800">
                <a:ea typeface="+mj-lt"/>
                <a:cs typeface="+mj-lt"/>
              </a:rPr>
              <a:t>Prevention Tips </a:t>
            </a:r>
            <a:br>
              <a:rPr lang="en-US" sz="4800">
                <a:ea typeface="+mj-lt"/>
                <a:cs typeface="+mj-lt"/>
              </a:rPr>
            </a:br>
            <a:endParaRPr lang="en-US" sz="4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8415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FEBAB073-A49C-14EF-CFC6-5F02B54821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763643"/>
              </p:ext>
            </p:extLst>
          </p:nvPr>
        </p:nvGraphicFramePr>
        <p:xfrm>
          <a:off x="2708524" y="1506468"/>
          <a:ext cx="6769472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259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64" y="1261165"/>
            <a:ext cx="10058400" cy="9144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Prevention Tips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A27B0FD9-8686-3E0E-489B-38951B79F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723730"/>
              </p:ext>
            </p:extLst>
          </p:nvPr>
        </p:nvGraphicFramePr>
        <p:xfrm>
          <a:off x="1295400" y="1855788"/>
          <a:ext cx="9820275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3821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64" y="1261165"/>
            <a:ext cx="10058400" cy="9144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Prevention Tips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DB5CC12-57C2-DCC1-093E-AA68ACDB86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498046"/>
              </p:ext>
            </p:extLst>
          </p:nvPr>
        </p:nvGraphicFramePr>
        <p:xfrm>
          <a:off x="1295400" y="1855788"/>
          <a:ext cx="9820275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3553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z="4000">
                <a:cs typeface="Posterama"/>
              </a:rPr>
              <a:t>Limitations of </a:t>
            </a:r>
            <a:r>
              <a:rPr lang="en-US" sz="4000" err="1">
                <a:cs typeface="Posterama"/>
              </a:rPr>
              <a:t>COvidlock</a:t>
            </a:r>
            <a:endParaRPr lang="en-US" sz="400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33F49-7E43-802D-4A41-16DBEE61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893" y="3118104"/>
            <a:ext cx="4460422" cy="629630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Unlike typical ransomware, </a:t>
            </a:r>
            <a:r>
              <a:rPr lang="en-US" err="1">
                <a:ea typeface="+mn-lt"/>
                <a:cs typeface="+mn-lt"/>
              </a:rPr>
              <a:t>CovidLock</a:t>
            </a:r>
            <a:r>
              <a:rPr lang="en-US">
                <a:ea typeface="+mn-lt"/>
                <a:cs typeface="+mn-lt"/>
              </a:rPr>
              <a:t> does not encrypt files on the device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90CB3-5D27-1BAD-29AA-BE75B6AEC367}"/>
              </a:ext>
            </a:extLst>
          </p:cNvPr>
          <p:cNvSpPr txBox="1"/>
          <p:nvPr/>
        </p:nvSpPr>
        <p:spPr>
          <a:xfrm>
            <a:off x="1639661" y="2209120"/>
            <a:ext cx="304527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00B050"/>
                </a:solidFill>
                <a:ea typeface="+mn-lt"/>
                <a:cs typeface="+mn-lt"/>
              </a:rPr>
              <a:t>No Data Encryption</a:t>
            </a:r>
            <a:endParaRPr lang="en-US" sz="300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29A56-ED78-0DA6-2DF6-ED281359A8DD}"/>
              </a:ext>
            </a:extLst>
          </p:cNvPr>
          <p:cNvSpPr txBox="1"/>
          <p:nvPr/>
        </p:nvSpPr>
        <p:spPr>
          <a:xfrm>
            <a:off x="6908347" y="4179434"/>
            <a:ext cx="372019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00B050"/>
                </a:solidFill>
                <a:ea typeface="+mn-lt"/>
                <a:cs typeface="+mn-lt"/>
              </a:rPr>
              <a:t>Hardcoded Unlock PIN</a:t>
            </a:r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CD8195D7-CA3B-6BD0-8336-94E9512C95B9}"/>
              </a:ext>
            </a:extLst>
          </p:cNvPr>
          <p:cNvSpPr txBox="1">
            <a:spLocks/>
          </p:cNvSpPr>
          <p:nvPr/>
        </p:nvSpPr>
        <p:spPr>
          <a:xfrm>
            <a:off x="6990807" y="5055760"/>
            <a:ext cx="4460422" cy="629630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unlock code is hardcoded and can be easily found - 4865083501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61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z="4000">
                <a:cs typeface="Posterama"/>
              </a:rPr>
              <a:t>Limitations of </a:t>
            </a:r>
            <a:r>
              <a:rPr lang="en-US" sz="4000" err="1">
                <a:cs typeface="Posterama"/>
              </a:rPr>
              <a:t>COvidlock</a:t>
            </a:r>
            <a:endParaRPr lang="en-US" sz="400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33F49-7E43-802D-4A41-16DBEE61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779" y="2845961"/>
            <a:ext cx="4874079" cy="1163030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Lacks internet permissions, so it cannot communicate with a command-and-control server.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90CB3-5D27-1BAD-29AA-BE75B6AEC367}"/>
              </a:ext>
            </a:extLst>
          </p:cNvPr>
          <p:cNvSpPr txBox="1"/>
          <p:nvPr/>
        </p:nvSpPr>
        <p:spPr>
          <a:xfrm>
            <a:off x="1683203" y="2100262"/>
            <a:ext cx="372019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00B050"/>
                </a:solidFill>
                <a:ea typeface="+mn-lt"/>
                <a:cs typeface="+mn-lt"/>
              </a:rPr>
              <a:t>No Internet connection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29A56-ED78-0DA6-2DF6-ED281359A8DD}"/>
              </a:ext>
            </a:extLst>
          </p:cNvPr>
          <p:cNvSpPr txBox="1"/>
          <p:nvPr/>
        </p:nvSpPr>
        <p:spPr>
          <a:xfrm>
            <a:off x="7311118" y="4168548"/>
            <a:ext cx="372019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00B050"/>
                </a:solidFill>
                <a:ea typeface="+mn-lt"/>
                <a:cs typeface="+mn-lt"/>
              </a:rPr>
              <a:t>Limited Impact</a:t>
            </a:r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CD8195D7-CA3B-6BD0-8336-94E9512C95B9}"/>
              </a:ext>
            </a:extLst>
          </p:cNvPr>
          <p:cNvSpPr txBox="1">
            <a:spLocks/>
          </p:cNvSpPr>
          <p:nvPr/>
        </p:nvSpPr>
        <p:spPr>
          <a:xfrm>
            <a:off x="7426236" y="4925132"/>
            <a:ext cx="4460422" cy="629630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Primarily relies on fear rather than actual technical sophistication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73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64028"/>
            <a:ext cx="4699580" cy="323524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CONCLUSION 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3147-27BE-7492-36B6-F405F1156F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52354" y="2013857"/>
            <a:ext cx="6519672" cy="2971800"/>
          </a:xfrm>
        </p:spPr>
        <p:txBody>
          <a:bodyPr/>
          <a:lstStyle/>
          <a:p>
            <a:r>
              <a:rPr lang="en-US" sz="2400">
                <a:ea typeface="+mn-lt"/>
                <a:cs typeface="+mn-lt"/>
              </a:rPr>
              <a:t>In this modern era, it is essential to avoid falling victim to similar attacks. Having a check on regular update of devices and following safe browsing habits is appreciated.</a:t>
            </a:r>
          </a:p>
        </p:txBody>
      </p:sp>
    </p:spTree>
    <p:extLst>
      <p:ext uri="{BB962C8B-B14F-4D97-AF65-F5344CB8AC3E}">
        <p14:creationId xmlns:p14="http://schemas.microsoft.com/office/powerpoint/2010/main" val="40942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AE1F6-0941-A6FE-E9CC-53F6397E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Members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992E0-904D-AE9D-B3C8-DE81096D7A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  <a:latin typeface="+mn-lt"/>
              </a:rPr>
              <a:t>Unveiling Covidlock</a:t>
            </a:r>
            <a:endParaRPr lang="en-US" sz="1100" kern="1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5F229-C005-7CD3-A5BD-C2D2325DB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46" name="TextBox 5">
            <a:extLst>
              <a:ext uri="{FF2B5EF4-FFF2-40B4-BE49-F238E27FC236}">
                <a16:creationId xmlns:a16="http://schemas.microsoft.com/office/drawing/2014/main" id="{D8B57FA5-6812-DABF-E0B6-D203BFD4A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65119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035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421861"/>
            <a:ext cx="10058400" cy="91440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References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8415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E3083C7-7BCF-3BBF-7D52-81AEF54EC1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970285"/>
              </p:ext>
            </p:extLst>
          </p:nvPr>
        </p:nvGraphicFramePr>
        <p:xfrm>
          <a:off x="1295400" y="1336902"/>
          <a:ext cx="9820656" cy="4871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586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438" y="919460"/>
            <a:ext cx="9120570" cy="3887396"/>
          </a:xfrm>
        </p:spPr>
        <p:txBody>
          <a:bodyPr/>
          <a:lstStyle/>
          <a:p>
            <a:r>
              <a:rPr lang="en-US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A26920-8055-0AE7-F920-D0B6C9E088E1}"/>
              </a:ext>
            </a:extLst>
          </p:cNvPr>
          <p:cNvSpPr txBox="1"/>
          <p:nvPr/>
        </p:nvSpPr>
        <p:spPr>
          <a:xfrm>
            <a:off x="1299147" y="1711376"/>
            <a:ext cx="479372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002060"/>
                </a:solidFill>
              </a:rPr>
              <a:t>Presentation Video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DAE6C-CA76-55ED-AA6C-CBC4F9BF168C}"/>
              </a:ext>
            </a:extLst>
          </p:cNvPr>
          <p:cNvSpPr txBox="1"/>
          <p:nvPr/>
        </p:nvSpPr>
        <p:spPr>
          <a:xfrm>
            <a:off x="1499016" y="3185409"/>
            <a:ext cx="95718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Paste the drive link here</a:t>
            </a:r>
          </a:p>
        </p:txBody>
      </p:sp>
    </p:spTree>
    <p:extLst>
      <p:ext uri="{BB962C8B-B14F-4D97-AF65-F5344CB8AC3E}">
        <p14:creationId xmlns:p14="http://schemas.microsoft.com/office/powerpoint/2010/main" val="315461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cs typeface="+mj-cs"/>
              </a:rPr>
              <a:t>Introduction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/>
              <a:t>CovidLock ransomware emerged during the COVID-19 pandemic</a:t>
            </a:r>
            <a:r>
              <a:rPr lang="en-US" sz="3000" spc="0"/>
              <a:t>.</a:t>
            </a:r>
            <a:endParaRPr lang="en-US" sz="3000"/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000"/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/>
              <a:t>Disguised as A Coronavirus Tracker app.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000"/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000"/>
          </a:p>
          <a:p>
            <a:pPr marL="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000" spc="0"/>
          </a:p>
        </p:txBody>
      </p:sp>
      <p:pic>
        <p:nvPicPr>
          <p:cNvPr id="9" name="Picture Placeholder 8" descr="A close up of a virus&#10;&#10;Description automatically generated">
            <a:extLst>
              <a:ext uri="{FF2B5EF4-FFF2-40B4-BE49-F238E27FC236}">
                <a16:creationId xmlns:a16="http://schemas.microsoft.com/office/drawing/2014/main" id="{7C9E4677-5408-44A2-A99F-B68797DB17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396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Unveiling covidlock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5DF2D63-3FF5-D547-96B9-BE9CCD1ABA58}" type="slidenum">
              <a:rPr lang="en-US" cap="none" spc="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4</a:t>
            </a:fld>
            <a:endParaRPr lang="en-US" cap="none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cs typeface="+mj-cs"/>
              </a:rPr>
              <a:t>Background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CovidLock was first identified in March 2020.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A website named coronavirusapp.site was registered on March 8, 2020.</a:t>
            </a:r>
          </a:p>
          <a:p>
            <a:pPr mar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spc="0"/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C490EF80-800F-909E-E998-E74432B78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UNVEILING COVIDLOCK</a:t>
            </a:r>
          </a:p>
          <a:p>
            <a:pPr>
              <a:spcAft>
                <a:spcPts val="600"/>
              </a:spcAft>
              <a:defRPr/>
            </a:pPr>
            <a:endParaRPr lang="en-US" kern="1200" cap="none" spc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5DF2D63-3FF5-D547-96B9-BE9CCD1ABA58}" type="slidenum">
              <a:rPr lang="en-US" cap="none" spc="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5</a:t>
            </a:fld>
            <a:endParaRPr lang="en-US" cap="none" spc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0991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>
                <a:cs typeface="Posterama"/>
              </a:rPr>
              <a:t>BACKGROUND (Cont.)</a:t>
            </a:r>
            <a:br>
              <a:rPr lang="en-US" sz="4200">
                <a:cs typeface="Posterama"/>
              </a:rPr>
            </a:br>
            <a:endParaRPr lang="en-US" sz="420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sz="2200"/>
              <a:t>The website lures users into downloading an Android application "Coronavirus Tracker."</a:t>
            </a:r>
          </a:p>
          <a:p>
            <a:r>
              <a:rPr lang="en-US" sz="2200"/>
              <a:t>The app claimed to find any nearby people infected with the coronavirus.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8" name="Picture Placeholder 7" descr="A hand holding a cell phone&#10;&#10;Description automatically generated">
            <a:extLst>
              <a:ext uri="{FF2B5EF4-FFF2-40B4-BE49-F238E27FC236}">
                <a16:creationId xmlns:a16="http://schemas.microsoft.com/office/drawing/2014/main" id="{C7EBA31F-D3A7-BDC7-CE14-D720A749681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l="939" r="1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0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>
                <a:cs typeface="Posterama"/>
              </a:rPr>
              <a:t>BACKGROUND (Cont.)</a:t>
            </a:r>
            <a:endParaRPr lang="en-US" sz="4200"/>
          </a:p>
          <a:p>
            <a:endParaRPr lang="en-US" sz="42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0" tIns="0" rIns="0" bIns="0" rtlCol="0" anchor="t">
            <a:normAutofit/>
          </a:bodyPr>
          <a:lstStyle/>
          <a:p>
            <a:pPr algn="just"/>
            <a:r>
              <a:rPr lang="en-US" sz="3000"/>
              <a:t>But it is not a tracker app as promised.</a:t>
            </a:r>
            <a:endParaRPr lang="en-US"/>
          </a:p>
          <a:p>
            <a:pPr algn="just"/>
            <a:endParaRPr lang="en-US" sz="3000"/>
          </a:p>
          <a:p>
            <a:pPr algn="just"/>
            <a:r>
              <a:rPr lang="en-US" sz="3000"/>
              <a:t>Instead, it is a file locker malware "</a:t>
            </a:r>
            <a:r>
              <a:rPr lang="en-US" sz="3000" err="1"/>
              <a:t>Covidlock</a:t>
            </a:r>
            <a:r>
              <a:rPr lang="en-US" sz="3000"/>
              <a:t>."</a:t>
            </a:r>
          </a:p>
          <a:p>
            <a:pPr algn="just"/>
            <a:endParaRPr lang="en-US" sz="3000"/>
          </a:p>
          <a:p>
            <a:pPr algn="just"/>
            <a:endParaRPr lang="en-US" sz="3000"/>
          </a:p>
          <a:p>
            <a:pPr algn="just"/>
            <a:endParaRPr lang="en-US" sz="3000"/>
          </a:p>
          <a:p>
            <a:pPr algn="just"/>
            <a:endParaRPr lang="en-US" sz="3000"/>
          </a:p>
          <a:p>
            <a:pPr marL="0" indent="0" algn="just">
              <a:buNone/>
            </a:pPr>
            <a:endParaRPr lang="en-US" sz="3000" spc="0"/>
          </a:p>
        </p:txBody>
      </p:sp>
      <p:pic>
        <p:nvPicPr>
          <p:cNvPr id="6" name="Picture 5" descr="A person in a hood holding a sign&#10;&#10;Description automatically generated">
            <a:extLst>
              <a:ext uri="{FF2B5EF4-FFF2-40B4-BE49-F238E27FC236}">
                <a16:creationId xmlns:a16="http://schemas.microsoft.com/office/drawing/2014/main" id="{04168D3E-0283-539D-9752-335DA6E9C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4" r="1244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5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BC8DD5A-2177-6753-E2F9-C07A00190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1143570" y="3430371"/>
            <a:ext cx="2899560" cy="2810596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 defTabSz="667512">
              <a:lnSpc>
                <a:spcPct val="90000"/>
              </a:lnSpc>
              <a:spcBef>
                <a:spcPts val="730"/>
              </a:spcBef>
            </a:pPr>
            <a:r>
              <a:rPr lang="en-US" sz="2400" kern="1200">
                <a:solidFill>
                  <a:srgbClr val="006500"/>
                </a:solidFill>
                <a:latin typeface="+mn-lt"/>
                <a:ea typeface="+mn-ea"/>
                <a:cs typeface="+mn-cs"/>
              </a:rPr>
              <a:t>Requests battery optimization</a:t>
            </a:r>
            <a:endParaRPr lang="en-US"/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b="0" i="0" kern="1200" baseline="0">
              <a:latin typeface="+mn-lt"/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190C48A5-73E5-0D75-8E67-F474E4491B7A}"/>
              </a:ext>
            </a:extLst>
          </p:cNvPr>
          <p:cNvSpPr>
            <a:spLocks/>
          </p:cNvSpPr>
          <p:nvPr/>
        </p:nvSpPr>
        <p:spPr>
          <a:xfrm>
            <a:off x="2064452" y="5832881"/>
            <a:ext cx="337131" cy="135789"/>
          </a:xfrm>
          <a:prstGeom prst="rect">
            <a:avLst/>
          </a:prstGeom>
        </p:spPr>
        <p:txBody>
          <a:bodyPr/>
          <a:lstStyle/>
          <a:p>
            <a:pPr defTabSz="667512">
              <a:spcAft>
                <a:spcPts val="438"/>
              </a:spcAft>
            </a:pPr>
            <a:fld id="{75DF2D63-3FF5-D547-96B9-BE9CCD1ABA58}" type="slidenum">
              <a:rPr lang="en-US" sz="131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67512">
                <a:spcAft>
                  <a:spcPts val="438"/>
                </a:spcAft>
              </a:pPr>
              <a:t>8</a:t>
            </a:fld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7F631B1-7BAB-AB36-CE96-34FB90F423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338141"/>
              </p:ext>
            </p:extLst>
          </p:nvPr>
        </p:nvGraphicFramePr>
        <p:xfrm>
          <a:off x="5611303" y="2122098"/>
          <a:ext cx="4516245" cy="3593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Title 1">
            <a:extLst>
              <a:ext uri="{FF2B5EF4-FFF2-40B4-BE49-F238E27FC236}">
                <a16:creationId xmlns:a16="http://schemas.microsoft.com/office/drawing/2014/main" id="{F16E0A88-DD92-DA74-334A-B9A16DF4A56C}"/>
              </a:ext>
            </a:extLst>
          </p:cNvPr>
          <p:cNvSpPr txBox="1">
            <a:spLocks/>
          </p:cNvSpPr>
          <p:nvPr/>
        </p:nvSpPr>
        <p:spPr>
          <a:xfrm>
            <a:off x="1005690" y="402176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US" sz="3800">
                <a:cs typeface="+mj-cs"/>
              </a:rPr>
              <a:t>How CovidLock Works</a:t>
            </a:r>
          </a:p>
        </p:txBody>
      </p:sp>
    </p:spTree>
    <p:extLst>
      <p:ext uri="{BB962C8B-B14F-4D97-AF65-F5344CB8AC3E}">
        <p14:creationId xmlns:p14="http://schemas.microsoft.com/office/powerpoint/2010/main" val="63823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CovidLock Works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6BA3D-EC02-7DB5-40BE-C961E3CBCB83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>
                <a:solidFill>
                  <a:srgbClr val="00B050"/>
                </a:solidFill>
              </a:rPr>
              <a:t>Requests battery</a:t>
            </a:r>
            <a:r>
              <a:rPr lang="en-US" sz="2200" b="0" i="0" baseline="0">
                <a:solidFill>
                  <a:srgbClr val="00B050"/>
                </a:solidFill>
              </a:rPr>
              <a:t> optimization</a:t>
            </a:r>
            <a:endParaRPr lang="en-US">
              <a:solidFill>
                <a:srgbClr val="002060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200">
              <a:solidFill>
                <a:srgbClr val="00B050"/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Ransomware does this to keep itself running in the background.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It makes sure that Android does not close the app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16" name="Content Placeholder 15" descr="Screens screenshot of a phone&#10;&#10;Description automatically generated">
            <a:extLst>
              <a:ext uri="{FF2B5EF4-FFF2-40B4-BE49-F238E27FC236}">
                <a16:creationId xmlns:a16="http://schemas.microsoft.com/office/drawing/2014/main" id="{51B92A0D-2C5B-7868-F356-0EEADF372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461440"/>
            <a:ext cx="6903720" cy="3935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2968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9D3EA290-8C8E-4DEC-A46D-F69BB3CF1506}" vid="{48419DDE-FF2A-4359-8A54-BA3E908EF1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81D8D6-8849-400B-8BC9-21D401C7DD0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31739A3-185F-4C3F-BB6F-45700D13557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Unveiling CovidLock </vt:lpstr>
      <vt:lpstr>Contents</vt:lpstr>
      <vt:lpstr>Team Members</vt:lpstr>
      <vt:lpstr>Introduction</vt:lpstr>
      <vt:lpstr>Background</vt:lpstr>
      <vt:lpstr>BACKGROUND (Cont.) </vt:lpstr>
      <vt:lpstr>BACKGROUND (Cont.) </vt:lpstr>
      <vt:lpstr>PowerPoint Presentation</vt:lpstr>
      <vt:lpstr>How CovidLock Works</vt:lpstr>
      <vt:lpstr>How CovidLock Works</vt:lpstr>
      <vt:lpstr>How CovidLock Works</vt:lpstr>
      <vt:lpstr>How CovidLock Works</vt:lpstr>
      <vt:lpstr>How CovidLock Works</vt:lpstr>
      <vt:lpstr>How CovidLock Works</vt:lpstr>
      <vt:lpstr>How CovidLock Works</vt:lpstr>
      <vt:lpstr>How CovidLock Works</vt:lpstr>
      <vt:lpstr>How CovidLock Works</vt:lpstr>
      <vt:lpstr>How CovidLock Works</vt:lpstr>
      <vt:lpstr>How CovidLock Works</vt:lpstr>
      <vt:lpstr>TECHNICAL ANALYSIS     </vt:lpstr>
      <vt:lpstr>Unlocking Mechanism </vt:lpstr>
      <vt:lpstr>Manual Unlock Routine   </vt:lpstr>
      <vt:lpstr>PowerPoint Presentation</vt:lpstr>
      <vt:lpstr>Prevention Tips  </vt:lpstr>
      <vt:lpstr>Prevention Tips  </vt:lpstr>
      <vt:lpstr>Prevention Tips  </vt:lpstr>
      <vt:lpstr>Limitations of COvidlock</vt:lpstr>
      <vt:lpstr>Limitations of COvidlock</vt:lpstr>
      <vt:lpstr>CONCLUSION   </vt:lpstr>
      <vt:lpstr>References </vt:lpstr>
      <vt:lpstr>Thank you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DISCOVERY</dc:title>
  <dc:creator/>
  <cp:revision>2</cp:revision>
  <dcterms:created xsi:type="dcterms:W3CDTF">2024-05-24T11:29:43Z</dcterms:created>
  <dcterms:modified xsi:type="dcterms:W3CDTF">2024-05-25T03:17:38Z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